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6" r:id="rId2"/>
  </p:sldMasterIdLst>
  <p:notesMasterIdLst>
    <p:notesMasterId r:id="rId7"/>
  </p:notesMasterIdLst>
  <p:handoutMasterIdLst>
    <p:handoutMasterId r:id="rId8"/>
  </p:handoutMasterIdLst>
  <p:sldIdLst>
    <p:sldId id="354" r:id="rId3"/>
    <p:sldId id="355" r:id="rId4"/>
    <p:sldId id="358" r:id="rId5"/>
    <p:sldId id="366" r:id="rId6"/>
  </p:sldIdLst>
  <p:sldSz cx="12192000" cy="6858000"/>
  <p:notesSz cx="6858000" cy="9144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86" userDrawn="1">
          <p15:clr>
            <a:srgbClr val="A4A3A4"/>
          </p15:clr>
        </p15:guide>
        <p15:guide id="2" pos="3341" userDrawn="1">
          <p15:clr>
            <a:srgbClr val="A4A3A4"/>
          </p15:clr>
        </p15:guide>
        <p15:guide id="3" orient="horz" pos="36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F88"/>
    <a:srgbClr val="F6B72C"/>
    <a:srgbClr val="F9C099"/>
    <a:srgbClr val="F17116"/>
    <a:srgbClr val="FFDE75"/>
    <a:srgbClr val="000000"/>
    <a:srgbClr val="FFFFFF"/>
    <a:srgbClr val="B01F24"/>
    <a:srgbClr val="979797"/>
    <a:srgbClr val="61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57" autoAdjust="0"/>
    <p:restoredTop sz="93772" autoAdjust="0"/>
  </p:normalViewPr>
  <p:slideViewPr>
    <p:cSldViewPr snapToGrid="0" showGuides="1">
      <p:cViewPr varScale="1">
        <p:scale>
          <a:sx n="114" d="100"/>
          <a:sy n="114" d="100"/>
        </p:scale>
        <p:origin x="510" y="102"/>
      </p:cViewPr>
      <p:guideLst>
        <p:guide orient="horz" pos="686"/>
        <p:guide pos="3341"/>
        <p:guide orient="horz" pos="363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3" d="100"/>
          <a:sy n="53" d="100"/>
        </p:scale>
        <p:origin x="209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FFE1CC0-C3A8-40FD-B92D-7FB0DC1CB0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0BB168B-3D24-47C5-9C77-BE763E143FF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75DDE-432B-40AD-BE9E-FA049E10C62E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7FD73F-A4EF-4E59-9815-AEF2F20A37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BE1E1B5-8C09-4CE5-BD0B-AA86136434F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5043C7-7D10-4A62-95D6-8659B3D82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0418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58BEAD-3BFB-4E74-94BA-8E573EEB3C07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538A16-44D0-4638-ACD6-43A88F095A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4083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建立散射模型前先对实际海底建模，本次采用的模型是单层沉积层的模型，并假定海水和海底的声速均为一个常数。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前向散射模型和背向散射模型的物理机制和模型表达式如图所示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962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建立好声散射模型后，接着是选择合适的全局最优算法反演地声参数，反演流程图如图所示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首先确定待反演参数的先验知识，确定反演的搜索范围，随后代入两个声散射模型计算拷贝场，结合测量场数据得到拷贝场与测量场失配的目标函数</a:t>
            </a:r>
            <a:r>
              <a:rPr lang="en-US" altLang="zh-CN" dirty="0"/>
              <a:t>E</a:t>
            </a:r>
            <a:r>
              <a:rPr lang="zh-CN" altLang="en-US" dirty="0"/>
              <a:t>，并用全局优化算法确定使得目标函数最小化的环境参数。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此时的环境参数因为两个散射模型相互约束，因此理论上可以得到确定的反演参数，实现海底参数的最佳估计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970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383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1142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BDA23359-6957-4142-A2F0-DAC9A892E3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4E4C5978-1A7E-467D-8BEF-AF91D6CED5FA}"/>
              </a:ext>
            </a:extLst>
          </p:cNvPr>
          <p:cNvSpPr/>
          <p:nvPr userDrawn="1"/>
        </p:nvSpPr>
        <p:spPr>
          <a:xfrm>
            <a:off x="0" y="2820188"/>
            <a:ext cx="12192000" cy="4037813"/>
          </a:xfrm>
          <a:custGeom>
            <a:avLst/>
            <a:gdLst>
              <a:gd name="connsiteX0" fmla="*/ 0 w 12192000"/>
              <a:gd name="connsiteY0" fmla="*/ 0 h 4037813"/>
              <a:gd name="connsiteX1" fmla="*/ 106773 w 12192000"/>
              <a:gd name="connsiteY1" fmla="*/ 36445 h 4037813"/>
              <a:gd name="connsiteX2" fmla="*/ 6096001 w 12192000"/>
              <a:gd name="connsiteY2" fmla="*/ 883678 h 4037813"/>
              <a:gd name="connsiteX3" fmla="*/ 12085229 w 12192000"/>
              <a:gd name="connsiteY3" fmla="*/ 36445 h 4037813"/>
              <a:gd name="connsiteX4" fmla="*/ 12192000 w 12192000"/>
              <a:gd name="connsiteY4" fmla="*/ 1 h 4037813"/>
              <a:gd name="connsiteX5" fmla="*/ 12192000 w 12192000"/>
              <a:gd name="connsiteY5" fmla="*/ 4037813 h 4037813"/>
              <a:gd name="connsiteX6" fmla="*/ 0 w 12192000"/>
              <a:gd name="connsiteY6" fmla="*/ 4037813 h 40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037813">
                <a:moveTo>
                  <a:pt x="0" y="0"/>
                </a:moveTo>
                <a:lnTo>
                  <a:pt x="106773" y="36445"/>
                </a:lnTo>
                <a:cubicBezTo>
                  <a:pt x="1734353" y="565729"/>
                  <a:pt x="3820949" y="883678"/>
                  <a:pt x="6096001" y="883678"/>
                </a:cubicBezTo>
                <a:cubicBezTo>
                  <a:pt x="8371054" y="883678"/>
                  <a:pt x="10457649" y="565729"/>
                  <a:pt x="12085229" y="36445"/>
                </a:cubicBezTo>
                <a:lnTo>
                  <a:pt x="12192000" y="1"/>
                </a:lnTo>
                <a:lnTo>
                  <a:pt x="12192000" y="4037813"/>
                </a:lnTo>
                <a:lnTo>
                  <a:pt x="0" y="4037813"/>
                </a:lnTo>
                <a:close/>
              </a:path>
            </a:pathLst>
          </a:cu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6" name="Group 74">
            <a:extLst>
              <a:ext uri="{FF2B5EF4-FFF2-40B4-BE49-F238E27FC236}">
                <a16:creationId xmlns:a16="http://schemas.microsoft.com/office/drawing/2014/main" id="{5E1E3D03-D787-4D0A-9B75-E2356DE73A0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159308" y="4066426"/>
            <a:ext cx="1873384" cy="521122"/>
            <a:chOff x="954" y="660"/>
            <a:chExt cx="1269" cy="353"/>
          </a:xfrm>
          <a:solidFill>
            <a:schemeClr val="bg1"/>
          </a:solidFill>
        </p:grpSpPr>
        <p:sp>
          <p:nvSpPr>
            <p:cNvPr id="7" name="Freeform 75">
              <a:extLst>
                <a:ext uri="{FF2B5EF4-FFF2-40B4-BE49-F238E27FC236}">
                  <a16:creationId xmlns:a16="http://schemas.microsoft.com/office/drawing/2014/main" id="{FCA6D96F-452F-449F-9737-A6CC5A3F3D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76">
              <a:extLst>
                <a:ext uri="{FF2B5EF4-FFF2-40B4-BE49-F238E27FC236}">
                  <a16:creationId xmlns:a16="http://schemas.microsoft.com/office/drawing/2014/main" id="{D678DAB4-5CB9-4A3E-AE43-8E7228E17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77">
              <a:extLst>
                <a:ext uri="{FF2B5EF4-FFF2-40B4-BE49-F238E27FC236}">
                  <a16:creationId xmlns:a16="http://schemas.microsoft.com/office/drawing/2014/main" id="{6459A6CD-7588-4749-BADB-70763FB49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78">
              <a:extLst>
                <a:ext uri="{FF2B5EF4-FFF2-40B4-BE49-F238E27FC236}">
                  <a16:creationId xmlns:a16="http://schemas.microsoft.com/office/drawing/2014/main" id="{81915FF4-BD96-44C7-9DDB-CE1307E0D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79">
              <a:extLst>
                <a:ext uri="{FF2B5EF4-FFF2-40B4-BE49-F238E27FC236}">
                  <a16:creationId xmlns:a16="http://schemas.microsoft.com/office/drawing/2014/main" id="{0C518597-2C96-4131-A1D5-1ABE6DF330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80">
              <a:extLst>
                <a:ext uri="{FF2B5EF4-FFF2-40B4-BE49-F238E27FC236}">
                  <a16:creationId xmlns:a16="http://schemas.microsoft.com/office/drawing/2014/main" id="{18B29256-4F7B-4F7E-A909-8441B4A82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81">
              <a:extLst>
                <a:ext uri="{FF2B5EF4-FFF2-40B4-BE49-F238E27FC236}">
                  <a16:creationId xmlns:a16="http://schemas.microsoft.com/office/drawing/2014/main" id="{0711E0DA-F59D-4343-95BF-3FC603D4C0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82">
              <a:extLst>
                <a:ext uri="{FF2B5EF4-FFF2-40B4-BE49-F238E27FC236}">
                  <a16:creationId xmlns:a16="http://schemas.microsoft.com/office/drawing/2014/main" id="{66DD2D4F-C256-4842-BEEA-2249CEF67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83">
              <a:extLst>
                <a:ext uri="{FF2B5EF4-FFF2-40B4-BE49-F238E27FC236}">
                  <a16:creationId xmlns:a16="http://schemas.microsoft.com/office/drawing/2014/main" id="{95A9C4D6-9FB8-4D24-9DE5-E09B0E9D4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84">
              <a:extLst>
                <a:ext uri="{FF2B5EF4-FFF2-40B4-BE49-F238E27FC236}">
                  <a16:creationId xmlns:a16="http://schemas.microsoft.com/office/drawing/2014/main" id="{890292E6-4B88-40A7-885D-6C1AAF3E9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85">
              <a:extLst>
                <a:ext uri="{FF2B5EF4-FFF2-40B4-BE49-F238E27FC236}">
                  <a16:creationId xmlns:a16="http://schemas.microsoft.com/office/drawing/2014/main" id="{E8286EC7-0411-405D-BFD1-CA36C61621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86">
              <a:extLst>
                <a:ext uri="{FF2B5EF4-FFF2-40B4-BE49-F238E27FC236}">
                  <a16:creationId xmlns:a16="http://schemas.microsoft.com/office/drawing/2014/main" id="{91AC9568-D2DE-4664-9B06-C7845EC9BD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87">
              <a:extLst>
                <a:ext uri="{FF2B5EF4-FFF2-40B4-BE49-F238E27FC236}">
                  <a16:creationId xmlns:a16="http://schemas.microsoft.com/office/drawing/2014/main" id="{B152EC00-1BBF-41A0-B47D-E4C3CC7B75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88">
              <a:extLst>
                <a:ext uri="{FF2B5EF4-FFF2-40B4-BE49-F238E27FC236}">
                  <a16:creationId xmlns:a16="http://schemas.microsoft.com/office/drawing/2014/main" id="{DC4FEF47-0D2D-462B-9E9E-CC205E64E0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89">
              <a:extLst>
                <a:ext uri="{FF2B5EF4-FFF2-40B4-BE49-F238E27FC236}">
                  <a16:creationId xmlns:a16="http://schemas.microsoft.com/office/drawing/2014/main" id="{5E30C2B2-3E38-4380-987C-2EBB66C43C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90">
              <a:extLst>
                <a:ext uri="{FF2B5EF4-FFF2-40B4-BE49-F238E27FC236}">
                  <a16:creationId xmlns:a16="http://schemas.microsoft.com/office/drawing/2014/main" id="{7EF812C9-BCC6-45A7-A251-34E1DF8A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91">
              <a:extLst>
                <a:ext uri="{FF2B5EF4-FFF2-40B4-BE49-F238E27FC236}">
                  <a16:creationId xmlns:a16="http://schemas.microsoft.com/office/drawing/2014/main" id="{81065418-3CC9-4275-B550-5E91A7606F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92">
              <a:extLst>
                <a:ext uri="{FF2B5EF4-FFF2-40B4-BE49-F238E27FC236}">
                  <a16:creationId xmlns:a16="http://schemas.microsoft.com/office/drawing/2014/main" id="{F7EAFB12-6F84-4C23-B641-B75A2A589D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93">
              <a:extLst>
                <a:ext uri="{FF2B5EF4-FFF2-40B4-BE49-F238E27FC236}">
                  <a16:creationId xmlns:a16="http://schemas.microsoft.com/office/drawing/2014/main" id="{101119CA-B921-49F7-AB92-D45040144E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94">
              <a:extLst>
                <a:ext uri="{FF2B5EF4-FFF2-40B4-BE49-F238E27FC236}">
                  <a16:creationId xmlns:a16="http://schemas.microsoft.com/office/drawing/2014/main" id="{6B9C7DA6-3388-462C-8BB8-09D0DB3A2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95">
              <a:extLst>
                <a:ext uri="{FF2B5EF4-FFF2-40B4-BE49-F238E27FC236}">
                  <a16:creationId xmlns:a16="http://schemas.microsoft.com/office/drawing/2014/main" id="{9C1ED501-064A-41D7-A3FF-D34A0113A7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96">
              <a:extLst>
                <a:ext uri="{FF2B5EF4-FFF2-40B4-BE49-F238E27FC236}">
                  <a16:creationId xmlns:a16="http://schemas.microsoft.com/office/drawing/2014/main" id="{FB600838-CD47-49AE-BC6F-8BB25387B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97">
              <a:extLst>
                <a:ext uri="{FF2B5EF4-FFF2-40B4-BE49-F238E27FC236}">
                  <a16:creationId xmlns:a16="http://schemas.microsoft.com/office/drawing/2014/main" id="{E28C207B-B91B-452A-B0D7-777C64C11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98">
              <a:extLst>
                <a:ext uri="{FF2B5EF4-FFF2-40B4-BE49-F238E27FC236}">
                  <a16:creationId xmlns:a16="http://schemas.microsoft.com/office/drawing/2014/main" id="{21185FD0-7E48-4E5B-A3AA-470E58DE60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99">
              <a:extLst>
                <a:ext uri="{FF2B5EF4-FFF2-40B4-BE49-F238E27FC236}">
                  <a16:creationId xmlns:a16="http://schemas.microsoft.com/office/drawing/2014/main" id="{C88AEE4E-9C5E-4BD7-A187-4E998266B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00">
              <a:extLst>
                <a:ext uri="{FF2B5EF4-FFF2-40B4-BE49-F238E27FC236}">
                  <a16:creationId xmlns:a16="http://schemas.microsoft.com/office/drawing/2014/main" id="{B2A07BC7-82C6-4612-B331-C32464BF3E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01">
              <a:extLst>
                <a:ext uri="{FF2B5EF4-FFF2-40B4-BE49-F238E27FC236}">
                  <a16:creationId xmlns:a16="http://schemas.microsoft.com/office/drawing/2014/main" id="{7D0CF6E8-B31C-4530-BE88-1E66FCE05A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02">
              <a:extLst>
                <a:ext uri="{FF2B5EF4-FFF2-40B4-BE49-F238E27FC236}">
                  <a16:creationId xmlns:a16="http://schemas.microsoft.com/office/drawing/2014/main" id="{6DFD1F26-0E64-467E-B7A0-2E0DD8AF1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03">
              <a:extLst>
                <a:ext uri="{FF2B5EF4-FFF2-40B4-BE49-F238E27FC236}">
                  <a16:creationId xmlns:a16="http://schemas.microsoft.com/office/drawing/2014/main" id="{CB69985C-8749-486B-BA69-C1B323CC7C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04">
              <a:extLst>
                <a:ext uri="{FF2B5EF4-FFF2-40B4-BE49-F238E27FC236}">
                  <a16:creationId xmlns:a16="http://schemas.microsoft.com/office/drawing/2014/main" id="{B4FAFDA2-878B-478D-B018-8443A85995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05">
              <a:extLst>
                <a:ext uri="{FF2B5EF4-FFF2-40B4-BE49-F238E27FC236}">
                  <a16:creationId xmlns:a16="http://schemas.microsoft.com/office/drawing/2014/main" id="{8C03FEAA-E8D9-45C7-841A-B6D77E59E9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06">
              <a:extLst>
                <a:ext uri="{FF2B5EF4-FFF2-40B4-BE49-F238E27FC236}">
                  <a16:creationId xmlns:a16="http://schemas.microsoft.com/office/drawing/2014/main" id="{4756EED7-A0C3-4467-8E64-77AF44F1C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07">
              <a:extLst>
                <a:ext uri="{FF2B5EF4-FFF2-40B4-BE49-F238E27FC236}">
                  <a16:creationId xmlns:a16="http://schemas.microsoft.com/office/drawing/2014/main" id="{3351674E-BC72-4C8A-9324-6DEE510AF7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08">
              <a:extLst>
                <a:ext uri="{FF2B5EF4-FFF2-40B4-BE49-F238E27FC236}">
                  <a16:creationId xmlns:a16="http://schemas.microsoft.com/office/drawing/2014/main" id="{8ED39B43-9483-4B60-B8CD-63A971165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09">
              <a:extLst>
                <a:ext uri="{FF2B5EF4-FFF2-40B4-BE49-F238E27FC236}">
                  <a16:creationId xmlns:a16="http://schemas.microsoft.com/office/drawing/2014/main" id="{EE7A62D1-F229-4629-BBB9-28A240894C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10">
              <a:extLst>
                <a:ext uri="{FF2B5EF4-FFF2-40B4-BE49-F238E27FC236}">
                  <a16:creationId xmlns:a16="http://schemas.microsoft.com/office/drawing/2014/main" id="{0C489A07-57DA-4835-B69A-448582CA0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11">
              <a:extLst>
                <a:ext uri="{FF2B5EF4-FFF2-40B4-BE49-F238E27FC236}">
                  <a16:creationId xmlns:a16="http://schemas.microsoft.com/office/drawing/2014/main" id="{CAAB9874-8283-4943-B8EC-C02B332173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112">
              <a:extLst>
                <a:ext uri="{FF2B5EF4-FFF2-40B4-BE49-F238E27FC236}">
                  <a16:creationId xmlns:a16="http://schemas.microsoft.com/office/drawing/2014/main" id="{612A2C82-5631-4C77-9465-225608160F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113">
              <a:extLst>
                <a:ext uri="{FF2B5EF4-FFF2-40B4-BE49-F238E27FC236}">
                  <a16:creationId xmlns:a16="http://schemas.microsoft.com/office/drawing/2014/main" id="{D1F2B588-ACBA-4FFF-8F3F-102C32B6F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114">
              <a:extLst>
                <a:ext uri="{FF2B5EF4-FFF2-40B4-BE49-F238E27FC236}">
                  <a16:creationId xmlns:a16="http://schemas.microsoft.com/office/drawing/2014/main" id="{F831A376-76FA-47CC-A995-7D0C78D549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115">
              <a:extLst>
                <a:ext uri="{FF2B5EF4-FFF2-40B4-BE49-F238E27FC236}">
                  <a16:creationId xmlns:a16="http://schemas.microsoft.com/office/drawing/2014/main" id="{26BA13D0-0BE5-43C0-A332-004FD8A24B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116">
              <a:extLst>
                <a:ext uri="{FF2B5EF4-FFF2-40B4-BE49-F238E27FC236}">
                  <a16:creationId xmlns:a16="http://schemas.microsoft.com/office/drawing/2014/main" id="{E9FC8347-4607-44F0-978C-3381D2DECB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9" name="Freeform 117">
              <a:extLst>
                <a:ext uri="{FF2B5EF4-FFF2-40B4-BE49-F238E27FC236}">
                  <a16:creationId xmlns:a16="http://schemas.microsoft.com/office/drawing/2014/main" id="{C3291A06-9F04-40B5-B9C2-1F56ECFBD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0" name="Freeform 118">
              <a:extLst>
                <a:ext uri="{FF2B5EF4-FFF2-40B4-BE49-F238E27FC236}">
                  <a16:creationId xmlns:a16="http://schemas.microsoft.com/office/drawing/2014/main" id="{EFDFDABC-FD93-4397-A5C0-60ED42977A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1" name="Freeform 119">
              <a:extLst>
                <a:ext uri="{FF2B5EF4-FFF2-40B4-BE49-F238E27FC236}">
                  <a16:creationId xmlns:a16="http://schemas.microsoft.com/office/drawing/2014/main" id="{9939144F-FB4F-4535-B3CB-6721A26985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2" name="Freeform 120">
              <a:extLst>
                <a:ext uri="{FF2B5EF4-FFF2-40B4-BE49-F238E27FC236}">
                  <a16:creationId xmlns:a16="http://schemas.microsoft.com/office/drawing/2014/main" id="{6F637A19-DC14-4D6C-A781-764E544A72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" name="Freeform 121">
              <a:extLst>
                <a:ext uri="{FF2B5EF4-FFF2-40B4-BE49-F238E27FC236}">
                  <a16:creationId xmlns:a16="http://schemas.microsoft.com/office/drawing/2014/main" id="{2C22FF7C-D429-4955-9B3E-36A19FB3D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" name="Freeform 122">
              <a:extLst>
                <a:ext uri="{FF2B5EF4-FFF2-40B4-BE49-F238E27FC236}">
                  <a16:creationId xmlns:a16="http://schemas.microsoft.com/office/drawing/2014/main" id="{0187AF15-380B-4B65-9811-ED80FB2236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5" name="Freeform 123">
              <a:extLst>
                <a:ext uri="{FF2B5EF4-FFF2-40B4-BE49-F238E27FC236}">
                  <a16:creationId xmlns:a16="http://schemas.microsoft.com/office/drawing/2014/main" id="{BCD444D7-2E63-4A20-8090-BB9337099D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6" name="Freeform 124">
              <a:extLst>
                <a:ext uri="{FF2B5EF4-FFF2-40B4-BE49-F238E27FC236}">
                  <a16:creationId xmlns:a16="http://schemas.microsoft.com/office/drawing/2014/main" id="{DA05E31A-4BF5-419F-B34C-7B9EDAAD3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7" name="Freeform 125">
              <a:extLst>
                <a:ext uri="{FF2B5EF4-FFF2-40B4-BE49-F238E27FC236}">
                  <a16:creationId xmlns:a16="http://schemas.microsoft.com/office/drawing/2014/main" id="{E623FA8E-4F71-48BC-BEF3-A1C5BE384E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8" name="Freeform 126">
              <a:extLst>
                <a:ext uri="{FF2B5EF4-FFF2-40B4-BE49-F238E27FC236}">
                  <a16:creationId xmlns:a16="http://schemas.microsoft.com/office/drawing/2014/main" id="{6BBFB53B-2BD7-42B6-8B47-E7D926AA27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9" name="Freeform 127">
              <a:extLst>
                <a:ext uri="{FF2B5EF4-FFF2-40B4-BE49-F238E27FC236}">
                  <a16:creationId xmlns:a16="http://schemas.microsoft.com/office/drawing/2014/main" id="{384E844A-A1E2-4851-806A-027AA1D8BC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0" name="Freeform 128">
              <a:extLst>
                <a:ext uri="{FF2B5EF4-FFF2-40B4-BE49-F238E27FC236}">
                  <a16:creationId xmlns:a16="http://schemas.microsoft.com/office/drawing/2014/main" id="{5E3020EA-F5EF-495C-88F8-050294509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" name="Freeform 129">
              <a:extLst>
                <a:ext uri="{FF2B5EF4-FFF2-40B4-BE49-F238E27FC236}">
                  <a16:creationId xmlns:a16="http://schemas.microsoft.com/office/drawing/2014/main" id="{AE9E8903-B742-490D-9FF4-4B07AA017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2" name="Freeform 130">
              <a:extLst>
                <a:ext uri="{FF2B5EF4-FFF2-40B4-BE49-F238E27FC236}">
                  <a16:creationId xmlns:a16="http://schemas.microsoft.com/office/drawing/2014/main" id="{C77F30DA-F83D-4E3C-B912-693F8F9862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3" name="Freeform 131">
              <a:extLst>
                <a:ext uri="{FF2B5EF4-FFF2-40B4-BE49-F238E27FC236}">
                  <a16:creationId xmlns:a16="http://schemas.microsoft.com/office/drawing/2014/main" id="{A7ED792D-5045-4DC1-AF5E-650E4C8822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4" name="Freeform 132">
              <a:extLst>
                <a:ext uri="{FF2B5EF4-FFF2-40B4-BE49-F238E27FC236}">
                  <a16:creationId xmlns:a16="http://schemas.microsoft.com/office/drawing/2014/main" id="{C0E99C21-BB67-44C4-A553-CEB1494EA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5" name="Freeform 133">
              <a:extLst>
                <a:ext uri="{FF2B5EF4-FFF2-40B4-BE49-F238E27FC236}">
                  <a16:creationId xmlns:a16="http://schemas.microsoft.com/office/drawing/2014/main" id="{E43CE55C-6BA8-4950-B9A9-46DAFA52C6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" name="Freeform 134">
              <a:extLst>
                <a:ext uri="{FF2B5EF4-FFF2-40B4-BE49-F238E27FC236}">
                  <a16:creationId xmlns:a16="http://schemas.microsoft.com/office/drawing/2014/main" id="{F71654C2-6D26-4165-BFE8-93F2A2C2F9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" name="Freeform 135">
              <a:extLst>
                <a:ext uri="{FF2B5EF4-FFF2-40B4-BE49-F238E27FC236}">
                  <a16:creationId xmlns:a16="http://schemas.microsoft.com/office/drawing/2014/main" id="{22628A20-EEFB-421A-84DB-185E72F58B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" name="Freeform 136">
              <a:extLst>
                <a:ext uri="{FF2B5EF4-FFF2-40B4-BE49-F238E27FC236}">
                  <a16:creationId xmlns:a16="http://schemas.microsoft.com/office/drawing/2014/main" id="{3D3B5925-504A-4F95-B45F-128035F2D5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9" name="Freeform 137">
              <a:extLst>
                <a:ext uri="{FF2B5EF4-FFF2-40B4-BE49-F238E27FC236}">
                  <a16:creationId xmlns:a16="http://schemas.microsoft.com/office/drawing/2014/main" id="{A18FD01E-1F35-491F-8A79-34B8A5640A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0" name="Freeform 138">
              <a:extLst>
                <a:ext uri="{FF2B5EF4-FFF2-40B4-BE49-F238E27FC236}">
                  <a16:creationId xmlns:a16="http://schemas.microsoft.com/office/drawing/2014/main" id="{F67E7763-E601-46AF-83D9-7747DCCB5C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1" name="Freeform 139">
              <a:extLst>
                <a:ext uri="{FF2B5EF4-FFF2-40B4-BE49-F238E27FC236}">
                  <a16:creationId xmlns:a16="http://schemas.microsoft.com/office/drawing/2014/main" id="{B80B71A8-2008-4426-8928-A6D8BCAB2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2" name="Freeform 140">
              <a:extLst>
                <a:ext uri="{FF2B5EF4-FFF2-40B4-BE49-F238E27FC236}">
                  <a16:creationId xmlns:a16="http://schemas.microsoft.com/office/drawing/2014/main" id="{011D6466-B0BD-4AEF-90CC-FE5743372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3" name="Freeform 141">
              <a:extLst>
                <a:ext uri="{FF2B5EF4-FFF2-40B4-BE49-F238E27FC236}">
                  <a16:creationId xmlns:a16="http://schemas.microsoft.com/office/drawing/2014/main" id="{6C1D6A72-CCAD-4FC3-A9D4-5140DD6F00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74" name="矩形 73">
            <a:extLst>
              <a:ext uri="{FF2B5EF4-FFF2-40B4-BE49-F238E27FC236}">
                <a16:creationId xmlns:a16="http://schemas.microsoft.com/office/drawing/2014/main" id="{DE033956-5A78-45D4-8962-F74C5D487753}"/>
              </a:ext>
            </a:extLst>
          </p:cNvPr>
          <p:cNvSpPr/>
          <p:nvPr userDrawn="1"/>
        </p:nvSpPr>
        <p:spPr>
          <a:xfrm>
            <a:off x="2472519" y="5599273"/>
            <a:ext cx="7246963" cy="26000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000" b="1" kern="1200" dirty="0">
                <a:solidFill>
                  <a:schemeClr val="bg1">
                    <a:lumMod val="9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REPORT TEMPLE FOR ZHEJIANG UNIVERSITY</a:t>
            </a:r>
          </a:p>
        </p:txBody>
      </p:sp>
      <p:sp>
        <p:nvSpPr>
          <p:cNvPr id="78" name="文本占位符 77">
            <a:extLst>
              <a:ext uri="{FF2B5EF4-FFF2-40B4-BE49-F238E27FC236}">
                <a16:creationId xmlns:a16="http://schemas.microsoft.com/office/drawing/2014/main" id="{25C13CFF-DA7C-4606-A192-F0108C6504A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18800" y="4785148"/>
            <a:ext cx="7754400" cy="721821"/>
          </a:xfrm>
          <a:prstGeom prst="rect">
            <a:avLst/>
          </a:prstGeom>
        </p:spPr>
        <p:txBody>
          <a:bodyPr anchor="ctr"/>
          <a:lstStyle>
            <a:lvl1pPr marL="0" indent="0" algn="dist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5" name="文本占位符 63">
            <a:extLst>
              <a:ext uri="{FF2B5EF4-FFF2-40B4-BE49-F238E27FC236}">
                <a16:creationId xmlns:a16="http://schemas.microsoft.com/office/drawing/2014/main" id="{A36E9CAC-0242-4897-AFF5-CD5C9C05BD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0522" y="5968126"/>
            <a:ext cx="2050956" cy="386321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</p:spTree>
    <p:extLst>
      <p:ext uri="{BB962C8B-B14F-4D97-AF65-F5344CB8AC3E}">
        <p14:creationId xmlns:p14="http://schemas.microsoft.com/office/powerpoint/2010/main" val="3144784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7315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占位符 77">
            <a:extLst>
              <a:ext uri="{FF2B5EF4-FFF2-40B4-BE49-F238E27FC236}">
                <a16:creationId xmlns:a16="http://schemas.microsoft.com/office/drawing/2014/main" id="{B5D5F683-7E00-47B3-9467-9185D996D5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18800" y="3076522"/>
            <a:ext cx="7754400" cy="721821"/>
          </a:xfrm>
          <a:prstGeom prst="rect">
            <a:avLst/>
          </a:prstGeom>
        </p:spPr>
        <p:txBody>
          <a:bodyPr anchor="ctr"/>
          <a:lstStyle>
            <a:lvl1pPr marL="0" indent="0" algn="dist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64" name="文本占位符 63">
            <a:extLst>
              <a:ext uri="{FF2B5EF4-FFF2-40B4-BE49-F238E27FC236}">
                <a16:creationId xmlns:a16="http://schemas.microsoft.com/office/drawing/2014/main" id="{2FAA6F8A-D8B4-4363-B8F1-AF1C5C4CC61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0522" y="5207653"/>
            <a:ext cx="2050956" cy="386321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</p:spTree>
    <p:extLst>
      <p:ext uri="{BB962C8B-B14F-4D97-AF65-F5344CB8AC3E}">
        <p14:creationId xmlns:p14="http://schemas.microsoft.com/office/powerpoint/2010/main" val="880748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>
            <a:extLst>
              <a:ext uri="{FF2B5EF4-FFF2-40B4-BE49-F238E27FC236}">
                <a16:creationId xmlns:a16="http://schemas.microsoft.com/office/drawing/2014/main" id="{4D928ABA-C44F-43AE-8DB2-0946332E26B7}"/>
              </a:ext>
            </a:extLst>
          </p:cNvPr>
          <p:cNvSpPr txBox="1">
            <a:spLocks/>
          </p:cNvSpPr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55E12536-F5E6-4615-BCA3-FD43010BD3F0}"/>
              </a:ext>
            </a:extLst>
          </p:cNvPr>
          <p:cNvSpPr txBox="1">
            <a:spLocks/>
          </p:cNvSpPr>
          <p:nvPr userDrawn="1"/>
        </p:nvSpPr>
        <p:spPr>
          <a:xfrm>
            <a:off x="1515340" y="3841753"/>
            <a:ext cx="3231227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Thesis Defense PPT Temple</a:t>
            </a:r>
            <a:endParaRPr lang="zh-CN" altLang="zh-CN" sz="12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>
            <a:extLst>
              <a:ext uri="{FF2B5EF4-FFF2-40B4-BE49-F238E27FC236}">
                <a16:creationId xmlns:a16="http://schemas.microsoft.com/office/drawing/2014/main" id="{9C066E07-1FB2-4E4E-885A-DB0487713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>
            <a:extLst>
              <a:ext uri="{FF2B5EF4-FFF2-40B4-BE49-F238E27FC236}">
                <a16:creationId xmlns:a16="http://schemas.microsoft.com/office/drawing/2014/main" id="{DE5F34AA-DE60-49EE-982E-B1E176FEED9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14476" y="1047750"/>
            <a:ext cx="2014537" cy="560387"/>
            <a:chOff x="954" y="660"/>
            <a:chExt cx="1269" cy="353"/>
          </a:xfrm>
        </p:grpSpPr>
        <p:sp>
          <p:nvSpPr>
            <p:cNvPr id="89" name="Freeform 75">
              <a:extLst>
                <a:ext uri="{FF2B5EF4-FFF2-40B4-BE49-F238E27FC236}">
                  <a16:creationId xmlns:a16="http://schemas.microsoft.com/office/drawing/2014/main" id="{8B2498DD-9199-46A2-A18D-0705D67697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6">
              <a:extLst>
                <a:ext uri="{FF2B5EF4-FFF2-40B4-BE49-F238E27FC236}">
                  <a16:creationId xmlns:a16="http://schemas.microsoft.com/office/drawing/2014/main" id="{27F2E103-1219-4B08-AFAB-E952194DE8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7">
              <a:extLst>
                <a:ext uri="{FF2B5EF4-FFF2-40B4-BE49-F238E27FC236}">
                  <a16:creationId xmlns:a16="http://schemas.microsoft.com/office/drawing/2014/main" id="{53C6CDB3-EB59-492C-951E-09DD70013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8">
              <a:extLst>
                <a:ext uri="{FF2B5EF4-FFF2-40B4-BE49-F238E27FC236}">
                  <a16:creationId xmlns:a16="http://schemas.microsoft.com/office/drawing/2014/main" id="{2FEF08A5-6DF9-4AB5-A5A9-75D060EEA5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9">
              <a:extLst>
                <a:ext uri="{FF2B5EF4-FFF2-40B4-BE49-F238E27FC236}">
                  <a16:creationId xmlns:a16="http://schemas.microsoft.com/office/drawing/2014/main" id="{9D2D39E7-58A1-4FC8-BC3E-3A297B07B5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80">
              <a:extLst>
                <a:ext uri="{FF2B5EF4-FFF2-40B4-BE49-F238E27FC236}">
                  <a16:creationId xmlns:a16="http://schemas.microsoft.com/office/drawing/2014/main" id="{915E986D-1EF4-42B3-94BB-73A288B910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1">
              <a:extLst>
                <a:ext uri="{FF2B5EF4-FFF2-40B4-BE49-F238E27FC236}">
                  <a16:creationId xmlns:a16="http://schemas.microsoft.com/office/drawing/2014/main" id="{76BD02E3-0A82-4F7E-B49E-08A3A8C6A6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2">
              <a:extLst>
                <a:ext uri="{FF2B5EF4-FFF2-40B4-BE49-F238E27FC236}">
                  <a16:creationId xmlns:a16="http://schemas.microsoft.com/office/drawing/2014/main" id="{72D823C7-888B-4B1A-BFC8-5E00FF601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3">
              <a:extLst>
                <a:ext uri="{FF2B5EF4-FFF2-40B4-BE49-F238E27FC236}">
                  <a16:creationId xmlns:a16="http://schemas.microsoft.com/office/drawing/2014/main" id="{4AC02DF5-F283-49BB-8E72-C9328F268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4">
              <a:extLst>
                <a:ext uri="{FF2B5EF4-FFF2-40B4-BE49-F238E27FC236}">
                  <a16:creationId xmlns:a16="http://schemas.microsoft.com/office/drawing/2014/main" id="{9916BE3C-9CFD-4E8D-A180-F8DF74C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5">
              <a:extLst>
                <a:ext uri="{FF2B5EF4-FFF2-40B4-BE49-F238E27FC236}">
                  <a16:creationId xmlns:a16="http://schemas.microsoft.com/office/drawing/2014/main" id="{88769C33-8DE2-46FA-AE8E-1223ED2C4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6">
              <a:extLst>
                <a:ext uri="{FF2B5EF4-FFF2-40B4-BE49-F238E27FC236}">
                  <a16:creationId xmlns:a16="http://schemas.microsoft.com/office/drawing/2014/main" id="{0CE95D69-B4C5-4145-932B-021143A6B2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7">
              <a:extLst>
                <a:ext uri="{FF2B5EF4-FFF2-40B4-BE49-F238E27FC236}">
                  <a16:creationId xmlns:a16="http://schemas.microsoft.com/office/drawing/2014/main" id="{43B13C19-FB89-4EED-81C6-3D2C2608D4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8">
              <a:extLst>
                <a:ext uri="{FF2B5EF4-FFF2-40B4-BE49-F238E27FC236}">
                  <a16:creationId xmlns:a16="http://schemas.microsoft.com/office/drawing/2014/main" id="{8A91F156-A29E-472C-94F4-CE256BA0D5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89">
              <a:extLst>
                <a:ext uri="{FF2B5EF4-FFF2-40B4-BE49-F238E27FC236}">
                  <a16:creationId xmlns:a16="http://schemas.microsoft.com/office/drawing/2014/main" id="{D7807415-D02A-4C80-BD78-41B382E351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0">
              <a:extLst>
                <a:ext uri="{FF2B5EF4-FFF2-40B4-BE49-F238E27FC236}">
                  <a16:creationId xmlns:a16="http://schemas.microsoft.com/office/drawing/2014/main" id="{79DEE1DD-01C2-4B73-A6CD-DE0BE6BB7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1">
              <a:extLst>
                <a:ext uri="{FF2B5EF4-FFF2-40B4-BE49-F238E27FC236}">
                  <a16:creationId xmlns:a16="http://schemas.microsoft.com/office/drawing/2014/main" id="{010AA1A6-E46A-4F75-88C5-A56342E57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2">
              <a:extLst>
                <a:ext uri="{FF2B5EF4-FFF2-40B4-BE49-F238E27FC236}">
                  <a16:creationId xmlns:a16="http://schemas.microsoft.com/office/drawing/2014/main" id="{C52736F8-DD1E-4205-B22C-019116B72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3">
              <a:extLst>
                <a:ext uri="{FF2B5EF4-FFF2-40B4-BE49-F238E27FC236}">
                  <a16:creationId xmlns:a16="http://schemas.microsoft.com/office/drawing/2014/main" id="{BCAE0993-9F35-49E9-8612-7A3460FF0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4">
              <a:extLst>
                <a:ext uri="{FF2B5EF4-FFF2-40B4-BE49-F238E27FC236}">
                  <a16:creationId xmlns:a16="http://schemas.microsoft.com/office/drawing/2014/main" id="{08903417-CDA2-4B5C-8663-742A77050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5">
              <a:extLst>
                <a:ext uri="{FF2B5EF4-FFF2-40B4-BE49-F238E27FC236}">
                  <a16:creationId xmlns:a16="http://schemas.microsoft.com/office/drawing/2014/main" id="{6DAE163C-9373-4D54-80DA-79F3026765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6">
              <a:extLst>
                <a:ext uri="{FF2B5EF4-FFF2-40B4-BE49-F238E27FC236}">
                  <a16:creationId xmlns:a16="http://schemas.microsoft.com/office/drawing/2014/main" id="{5E76BFC7-2013-43FB-854A-4415FCE2F7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97">
              <a:extLst>
                <a:ext uri="{FF2B5EF4-FFF2-40B4-BE49-F238E27FC236}">
                  <a16:creationId xmlns:a16="http://schemas.microsoft.com/office/drawing/2014/main" id="{8AFBC41A-7495-4D2D-BE77-66A1AB944E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98">
              <a:extLst>
                <a:ext uri="{FF2B5EF4-FFF2-40B4-BE49-F238E27FC236}">
                  <a16:creationId xmlns:a16="http://schemas.microsoft.com/office/drawing/2014/main" id="{D09FB162-D409-4711-8412-06A1353A3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99">
              <a:extLst>
                <a:ext uri="{FF2B5EF4-FFF2-40B4-BE49-F238E27FC236}">
                  <a16:creationId xmlns:a16="http://schemas.microsoft.com/office/drawing/2014/main" id="{A0A56EEB-FC0B-4ABC-9E2C-EE345582F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0">
              <a:extLst>
                <a:ext uri="{FF2B5EF4-FFF2-40B4-BE49-F238E27FC236}">
                  <a16:creationId xmlns:a16="http://schemas.microsoft.com/office/drawing/2014/main" id="{515DC53A-290B-4BCD-A377-F29BC3F3B6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1">
              <a:extLst>
                <a:ext uri="{FF2B5EF4-FFF2-40B4-BE49-F238E27FC236}">
                  <a16:creationId xmlns:a16="http://schemas.microsoft.com/office/drawing/2014/main" id="{43C182AC-B9CB-4033-809E-037CC73333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2">
              <a:extLst>
                <a:ext uri="{FF2B5EF4-FFF2-40B4-BE49-F238E27FC236}">
                  <a16:creationId xmlns:a16="http://schemas.microsoft.com/office/drawing/2014/main" id="{CA0469B9-9E7E-4971-8D1B-3A413794B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3">
              <a:extLst>
                <a:ext uri="{FF2B5EF4-FFF2-40B4-BE49-F238E27FC236}">
                  <a16:creationId xmlns:a16="http://schemas.microsoft.com/office/drawing/2014/main" id="{90D9BB77-EE58-496F-AD2A-501FC366C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4">
              <a:extLst>
                <a:ext uri="{FF2B5EF4-FFF2-40B4-BE49-F238E27FC236}">
                  <a16:creationId xmlns:a16="http://schemas.microsoft.com/office/drawing/2014/main" id="{23E2F9BE-3F09-4C1F-903B-DEDE7D143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5">
              <a:extLst>
                <a:ext uri="{FF2B5EF4-FFF2-40B4-BE49-F238E27FC236}">
                  <a16:creationId xmlns:a16="http://schemas.microsoft.com/office/drawing/2014/main" id="{6BCCF8C5-EFF5-48BD-8438-CD6288B8B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">
              <a:extLst>
                <a:ext uri="{FF2B5EF4-FFF2-40B4-BE49-F238E27FC236}">
                  <a16:creationId xmlns:a16="http://schemas.microsoft.com/office/drawing/2014/main" id="{D85300FF-28F5-4F4C-9868-6E9E7358F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7">
              <a:extLst>
                <a:ext uri="{FF2B5EF4-FFF2-40B4-BE49-F238E27FC236}">
                  <a16:creationId xmlns:a16="http://schemas.microsoft.com/office/drawing/2014/main" id="{B5784116-8C30-4671-9587-9D254C0F5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8">
              <a:extLst>
                <a:ext uri="{FF2B5EF4-FFF2-40B4-BE49-F238E27FC236}">
                  <a16:creationId xmlns:a16="http://schemas.microsoft.com/office/drawing/2014/main" id="{DAFE9458-FE6E-4BB9-B4E5-4D0938965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9">
              <a:extLst>
                <a:ext uri="{FF2B5EF4-FFF2-40B4-BE49-F238E27FC236}">
                  <a16:creationId xmlns:a16="http://schemas.microsoft.com/office/drawing/2014/main" id="{016F9691-45CF-46FE-AA70-9A990927E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0">
              <a:extLst>
                <a:ext uri="{FF2B5EF4-FFF2-40B4-BE49-F238E27FC236}">
                  <a16:creationId xmlns:a16="http://schemas.microsoft.com/office/drawing/2014/main" id="{B225A0DC-7ECA-4E20-9B61-D8C8A44DBA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1">
              <a:extLst>
                <a:ext uri="{FF2B5EF4-FFF2-40B4-BE49-F238E27FC236}">
                  <a16:creationId xmlns:a16="http://schemas.microsoft.com/office/drawing/2014/main" id="{CD8BE105-8632-48C6-98AA-3BC083F5C5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2">
              <a:extLst>
                <a:ext uri="{FF2B5EF4-FFF2-40B4-BE49-F238E27FC236}">
                  <a16:creationId xmlns:a16="http://schemas.microsoft.com/office/drawing/2014/main" id="{E8E80D59-7153-46E8-8ECB-43A44D2BD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3">
              <a:extLst>
                <a:ext uri="{FF2B5EF4-FFF2-40B4-BE49-F238E27FC236}">
                  <a16:creationId xmlns:a16="http://schemas.microsoft.com/office/drawing/2014/main" id="{79FC4AC3-30A3-4A82-9A40-93045F67B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4">
              <a:extLst>
                <a:ext uri="{FF2B5EF4-FFF2-40B4-BE49-F238E27FC236}">
                  <a16:creationId xmlns:a16="http://schemas.microsoft.com/office/drawing/2014/main" id="{3AB54E72-92A4-46A2-9ABB-FCC8E9296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5">
              <a:extLst>
                <a:ext uri="{FF2B5EF4-FFF2-40B4-BE49-F238E27FC236}">
                  <a16:creationId xmlns:a16="http://schemas.microsoft.com/office/drawing/2014/main" id="{E9B7B1E9-6B5C-4ABF-A6A4-475C1FFFF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16">
              <a:extLst>
                <a:ext uri="{FF2B5EF4-FFF2-40B4-BE49-F238E27FC236}">
                  <a16:creationId xmlns:a16="http://schemas.microsoft.com/office/drawing/2014/main" id="{C7EEDC3D-B057-4D89-9724-8F25D6CBD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17">
              <a:extLst>
                <a:ext uri="{FF2B5EF4-FFF2-40B4-BE49-F238E27FC236}">
                  <a16:creationId xmlns:a16="http://schemas.microsoft.com/office/drawing/2014/main" id="{500387AB-FCEB-410E-9E89-515ABF95E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18">
              <a:extLst>
                <a:ext uri="{FF2B5EF4-FFF2-40B4-BE49-F238E27FC236}">
                  <a16:creationId xmlns:a16="http://schemas.microsoft.com/office/drawing/2014/main" id="{22E285A3-9B96-4499-B043-4F370F6301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19">
              <a:extLst>
                <a:ext uri="{FF2B5EF4-FFF2-40B4-BE49-F238E27FC236}">
                  <a16:creationId xmlns:a16="http://schemas.microsoft.com/office/drawing/2014/main" id="{1B908973-8AE8-4B7B-B100-336A717739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20">
              <a:extLst>
                <a:ext uri="{FF2B5EF4-FFF2-40B4-BE49-F238E27FC236}">
                  <a16:creationId xmlns:a16="http://schemas.microsoft.com/office/drawing/2014/main" id="{1375AF14-9ABC-434E-8402-76DB53F6C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1">
              <a:extLst>
                <a:ext uri="{FF2B5EF4-FFF2-40B4-BE49-F238E27FC236}">
                  <a16:creationId xmlns:a16="http://schemas.microsoft.com/office/drawing/2014/main" id="{A87E967F-2771-47FD-AE1F-15AF226C6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2">
              <a:extLst>
                <a:ext uri="{FF2B5EF4-FFF2-40B4-BE49-F238E27FC236}">
                  <a16:creationId xmlns:a16="http://schemas.microsoft.com/office/drawing/2014/main" id="{0C0CF095-E9ED-43B6-921B-11B4DFB4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3">
              <a:extLst>
                <a:ext uri="{FF2B5EF4-FFF2-40B4-BE49-F238E27FC236}">
                  <a16:creationId xmlns:a16="http://schemas.microsoft.com/office/drawing/2014/main" id="{DA7EF2E6-E052-449B-A100-FC852D03C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4">
              <a:extLst>
                <a:ext uri="{FF2B5EF4-FFF2-40B4-BE49-F238E27FC236}">
                  <a16:creationId xmlns:a16="http://schemas.microsoft.com/office/drawing/2014/main" id="{009D9541-5AEC-4746-9DAB-628470FA41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5">
              <a:extLst>
                <a:ext uri="{FF2B5EF4-FFF2-40B4-BE49-F238E27FC236}">
                  <a16:creationId xmlns:a16="http://schemas.microsoft.com/office/drawing/2014/main" id="{5D126454-24AF-4FEA-8F3B-4BAB4A1EB9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26">
              <a:extLst>
                <a:ext uri="{FF2B5EF4-FFF2-40B4-BE49-F238E27FC236}">
                  <a16:creationId xmlns:a16="http://schemas.microsoft.com/office/drawing/2014/main" id="{21170BD5-ADBC-495C-B8BD-5803DF4FE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27">
              <a:extLst>
                <a:ext uri="{FF2B5EF4-FFF2-40B4-BE49-F238E27FC236}">
                  <a16:creationId xmlns:a16="http://schemas.microsoft.com/office/drawing/2014/main" id="{CBD44F93-6078-4D44-B661-4EB0E9950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28">
              <a:extLst>
                <a:ext uri="{FF2B5EF4-FFF2-40B4-BE49-F238E27FC236}">
                  <a16:creationId xmlns:a16="http://schemas.microsoft.com/office/drawing/2014/main" id="{45E65DB2-3712-42F0-93B8-FCF56DB1D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29">
              <a:extLst>
                <a:ext uri="{FF2B5EF4-FFF2-40B4-BE49-F238E27FC236}">
                  <a16:creationId xmlns:a16="http://schemas.microsoft.com/office/drawing/2014/main" id="{056EA474-333E-4482-9A08-C13AA1C2C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30">
              <a:extLst>
                <a:ext uri="{FF2B5EF4-FFF2-40B4-BE49-F238E27FC236}">
                  <a16:creationId xmlns:a16="http://schemas.microsoft.com/office/drawing/2014/main" id="{7625672A-2B87-440F-A4EA-316D3877C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1">
              <a:extLst>
                <a:ext uri="{FF2B5EF4-FFF2-40B4-BE49-F238E27FC236}">
                  <a16:creationId xmlns:a16="http://schemas.microsoft.com/office/drawing/2014/main" id="{29B854F1-1233-46AD-B832-38BBBA7EA6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2">
              <a:extLst>
                <a:ext uri="{FF2B5EF4-FFF2-40B4-BE49-F238E27FC236}">
                  <a16:creationId xmlns:a16="http://schemas.microsoft.com/office/drawing/2014/main" id="{C08F52CD-3E28-4262-B4F6-59DFB1285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DB72564E-BD73-4A72-A746-1868092EDC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4">
              <a:extLst>
                <a:ext uri="{FF2B5EF4-FFF2-40B4-BE49-F238E27FC236}">
                  <a16:creationId xmlns:a16="http://schemas.microsoft.com/office/drawing/2014/main" id="{BF307901-670F-4D61-852C-FD6D7C83F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5">
              <a:extLst>
                <a:ext uri="{FF2B5EF4-FFF2-40B4-BE49-F238E27FC236}">
                  <a16:creationId xmlns:a16="http://schemas.microsoft.com/office/drawing/2014/main" id="{61EA73CD-C6A3-4252-9AF0-8749345E6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36">
              <a:extLst>
                <a:ext uri="{FF2B5EF4-FFF2-40B4-BE49-F238E27FC236}">
                  <a16:creationId xmlns:a16="http://schemas.microsoft.com/office/drawing/2014/main" id="{554217B1-DE75-417E-B7D0-233320BE59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37">
              <a:extLst>
                <a:ext uri="{FF2B5EF4-FFF2-40B4-BE49-F238E27FC236}">
                  <a16:creationId xmlns:a16="http://schemas.microsoft.com/office/drawing/2014/main" id="{D985DAC8-BBB3-4137-9160-BA02CFFF1F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38">
              <a:extLst>
                <a:ext uri="{FF2B5EF4-FFF2-40B4-BE49-F238E27FC236}">
                  <a16:creationId xmlns:a16="http://schemas.microsoft.com/office/drawing/2014/main" id="{82127D24-C41B-4AC6-BE3C-21DDE5E75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39">
              <a:extLst>
                <a:ext uri="{FF2B5EF4-FFF2-40B4-BE49-F238E27FC236}">
                  <a16:creationId xmlns:a16="http://schemas.microsoft.com/office/drawing/2014/main" id="{26F3D97C-ECC2-4C9D-9C2E-A4BB54A56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40">
              <a:extLst>
                <a:ext uri="{FF2B5EF4-FFF2-40B4-BE49-F238E27FC236}">
                  <a16:creationId xmlns:a16="http://schemas.microsoft.com/office/drawing/2014/main" id="{8528C489-1E39-4EAA-916C-F5D4CBE01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1">
              <a:extLst>
                <a:ext uri="{FF2B5EF4-FFF2-40B4-BE49-F238E27FC236}">
                  <a16:creationId xmlns:a16="http://schemas.microsoft.com/office/drawing/2014/main" id="{B0DD7ED7-C458-43A1-A436-277A31301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7" name="文本占位符 77">
            <a:extLst>
              <a:ext uri="{FF2B5EF4-FFF2-40B4-BE49-F238E27FC236}">
                <a16:creationId xmlns:a16="http://schemas.microsoft.com/office/drawing/2014/main" id="{C2EE9811-84DA-482E-9F23-3E456E5B51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14476" y="2442615"/>
            <a:ext cx="7754400" cy="721821"/>
          </a:xfrm>
          <a:prstGeom prst="rect">
            <a:avLst/>
          </a:prstGeom>
        </p:spPr>
        <p:txBody>
          <a:bodyPr lIns="0" rIns="0" anchor="ctr"/>
          <a:lstStyle>
            <a:lvl1pPr marL="0" indent="0" algn="l">
              <a:lnSpc>
                <a:spcPct val="100000"/>
              </a:lnSpc>
              <a:buNone/>
              <a:defRPr sz="4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8" name="文本占位符 77">
            <a:extLst>
              <a:ext uri="{FF2B5EF4-FFF2-40B4-BE49-F238E27FC236}">
                <a16:creationId xmlns:a16="http://schemas.microsoft.com/office/drawing/2014/main" id="{156B0322-864D-4376-AB61-7454A2C85B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14476" y="3343161"/>
            <a:ext cx="3231228" cy="485081"/>
          </a:xfrm>
          <a:prstGeom prst="rect">
            <a:avLst/>
          </a:prstGeom>
        </p:spPr>
        <p:txBody>
          <a:bodyPr lIns="0" rIns="0" anchor="ctr"/>
          <a:lstStyle>
            <a:lvl1pPr marL="0" indent="0" algn="dist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单击编辑答辩副标题</a:t>
            </a:r>
          </a:p>
        </p:txBody>
      </p:sp>
    </p:spTree>
    <p:extLst>
      <p:ext uri="{BB962C8B-B14F-4D97-AF65-F5344CB8AC3E}">
        <p14:creationId xmlns:p14="http://schemas.microsoft.com/office/powerpoint/2010/main" val="3131981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6188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73CFC9-8363-4487-A32C-B1BEBA8F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18" y="202011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28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702DD92-BF7E-4B21-813D-9797BE040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7021" y="6494335"/>
            <a:ext cx="2743200" cy="341761"/>
          </a:xfrm>
          <a:prstGeom prst="rect">
            <a:avLst/>
          </a:prstGeom>
        </p:spPr>
        <p:txBody>
          <a:bodyPr/>
          <a:lstStyle>
            <a:lvl1pPr algn="r">
              <a:defRPr sz="1100" b="1" i="0">
                <a:solidFill>
                  <a:schemeClr val="accent1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6" name="Group 74">
            <a:extLst>
              <a:ext uri="{FF2B5EF4-FFF2-40B4-BE49-F238E27FC236}">
                <a16:creationId xmlns:a16="http://schemas.microsoft.com/office/drawing/2014/main" id="{D81BEAD8-85AD-4CBB-BA87-4A53B537F17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961824" y="317195"/>
            <a:ext cx="1557337" cy="433207"/>
            <a:chOff x="954" y="660"/>
            <a:chExt cx="1269" cy="353"/>
          </a:xfrm>
        </p:grpSpPr>
        <p:sp>
          <p:nvSpPr>
            <p:cNvPr id="7" name="Freeform 75">
              <a:extLst>
                <a:ext uri="{FF2B5EF4-FFF2-40B4-BE49-F238E27FC236}">
                  <a16:creationId xmlns:a16="http://schemas.microsoft.com/office/drawing/2014/main" id="{4306C008-4D53-479B-87DC-7BDDC8016E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76">
              <a:extLst>
                <a:ext uri="{FF2B5EF4-FFF2-40B4-BE49-F238E27FC236}">
                  <a16:creationId xmlns:a16="http://schemas.microsoft.com/office/drawing/2014/main" id="{CFD155C6-2C4C-432F-B3E6-321873FD12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77">
              <a:extLst>
                <a:ext uri="{FF2B5EF4-FFF2-40B4-BE49-F238E27FC236}">
                  <a16:creationId xmlns:a16="http://schemas.microsoft.com/office/drawing/2014/main" id="{4D10D138-D44D-4B21-8DDB-DB3BC00CBF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8">
              <a:extLst>
                <a:ext uri="{FF2B5EF4-FFF2-40B4-BE49-F238E27FC236}">
                  <a16:creationId xmlns:a16="http://schemas.microsoft.com/office/drawing/2014/main" id="{16D53ADB-782D-4E41-9FE8-830E33A50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79">
              <a:extLst>
                <a:ext uri="{FF2B5EF4-FFF2-40B4-BE49-F238E27FC236}">
                  <a16:creationId xmlns:a16="http://schemas.microsoft.com/office/drawing/2014/main" id="{23C6EFEA-7756-49F4-9DBD-30C5EC72DC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80">
              <a:extLst>
                <a:ext uri="{FF2B5EF4-FFF2-40B4-BE49-F238E27FC236}">
                  <a16:creationId xmlns:a16="http://schemas.microsoft.com/office/drawing/2014/main" id="{06398542-6917-4000-BFD4-B1F6B4CF91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81">
              <a:extLst>
                <a:ext uri="{FF2B5EF4-FFF2-40B4-BE49-F238E27FC236}">
                  <a16:creationId xmlns:a16="http://schemas.microsoft.com/office/drawing/2014/main" id="{9A0D369A-CD3E-450F-8695-EEB58B5D9E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82">
              <a:extLst>
                <a:ext uri="{FF2B5EF4-FFF2-40B4-BE49-F238E27FC236}">
                  <a16:creationId xmlns:a16="http://schemas.microsoft.com/office/drawing/2014/main" id="{165959AA-56B9-4F28-8500-FDF2FCF7DF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83">
              <a:extLst>
                <a:ext uri="{FF2B5EF4-FFF2-40B4-BE49-F238E27FC236}">
                  <a16:creationId xmlns:a16="http://schemas.microsoft.com/office/drawing/2014/main" id="{22808A04-028B-415F-A830-4F4E8DFE3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84">
              <a:extLst>
                <a:ext uri="{FF2B5EF4-FFF2-40B4-BE49-F238E27FC236}">
                  <a16:creationId xmlns:a16="http://schemas.microsoft.com/office/drawing/2014/main" id="{3A8F4F4E-58C0-47A4-9972-C43914F183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5">
              <a:extLst>
                <a:ext uri="{FF2B5EF4-FFF2-40B4-BE49-F238E27FC236}">
                  <a16:creationId xmlns:a16="http://schemas.microsoft.com/office/drawing/2014/main" id="{8DB7D6AC-873E-4DA3-AC2D-3E4704B2A9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86">
              <a:extLst>
                <a:ext uri="{FF2B5EF4-FFF2-40B4-BE49-F238E27FC236}">
                  <a16:creationId xmlns:a16="http://schemas.microsoft.com/office/drawing/2014/main" id="{3A9D498B-46BE-4055-A48C-0A18CC5E53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87">
              <a:extLst>
                <a:ext uri="{FF2B5EF4-FFF2-40B4-BE49-F238E27FC236}">
                  <a16:creationId xmlns:a16="http://schemas.microsoft.com/office/drawing/2014/main" id="{5CBEA33D-5CD1-43C1-97C3-6A87B3B91F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8">
              <a:extLst>
                <a:ext uri="{FF2B5EF4-FFF2-40B4-BE49-F238E27FC236}">
                  <a16:creationId xmlns:a16="http://schemas.microsoft.com/office/drawing/2014/main" id="{4635C5A0-26DC-44A3-BB50-16B1ED32F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89">
              <a:extLst>
                <a:ext uri="{FF2B5EF4-FFF2-40B4-BE49-F238E27FC236}">
                  <a16:creationId xmlns:a16="http://schemas.microsoft.com/office/drawing/2014/main" id="{9C138777-C4AA-493B-A11B-92E825C06B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90">
              <a:extLst>
                <a:ext uri="{FF2B5EF4-FFF2-40B4-BE49-F238E27FC236}">
                  <a16:creationId xmlns:a16="http://schemas.microsoft.com/office/drawing/2014/main" id="{6A1F8203-DE09-4A8B-A300-2B782720A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91">
              <a:extLst>
                <a:ext uri="{FF2B5EF4-FFF2-40B4-BE49-F238E27FC236}">
                  <a16:creationId xmlns:a16="http://schemas.microsoft.com/office/drawing/2014/main" id="{60097EB1-E8C1-4137-AF99-8DA3658513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92">
              <a:extLst>
                <a:ext uri="{FF2B5EF4-FFF2-40B4-BE49-F238E27FC236}">
                  <a16:creationId xmlns:a16="http://schemas.microsoft.com/office/drawing/2014/main" id="{2F7C216D-280A-4FBA-A92E-1523EEE326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93">
              <a:extLst>
                <a:ext uri="{FF2B5EF4-FFF2-40B4-BE49-F238E27FC236}">
                  <a16:creationId xmlns:a16="http://schemas.microsoft.com/office/drawing/2014/main" id="{B8D6D20E-EC7F-4522-B269-F6322F8F7E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94">
              <a:extLst>
                <a:ext uri="{FF2B5EF4-FFF2-40B4-BE49-F238E27FC236}">
                  <a16:creationId xmlns:a16="http://schemas.microsoft.com/office/drawing/2014/main" id="{A47DA623-0FEF-4722-83E0-CFD57D046A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95">
              <a:extLst>
                <a:ext uri="{FF2B5EF4-FFF2-40B4-BE49-F238E27FC236}">
                  <a16:creationId xmlns:a16="http://schemas.microsoft.com/office/drawing/2014/main" id="{0849BDAE-CDC3-4FA1-9BCC-809AA1A78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96">
              <a:extLst>
                <a:ext uri="{FF2B5EF4-FFF2-40B4-BE49-F238E27FC236}">
                  <a16:creationId xmlns:a16="http://schemas.microsoft.com/office/drawing/2014/main" id="{1061A279-9DB7-473F-A96F-3E7BE93CCD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97">
              <a:extLst>
                <a:ext uri="{FF2B5EF4-FFF2-40B4-BE49-F238E27FC236}">
                  <a16:creationId xmlns:a16="http://schemas.microsoft.com/office/drawing/2014/main" id="{53D77FAC-8A4C-4FD3-AE68-B34E792FC5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98">
              <a:extLst>
                <a:ext uri="{FF2B5EF4-FFF2-40B4-BE49-F238E27FC236}">
                  <a16:creationId xmlns:a16="http://schemas.microsoft.com/office/drawing/2014/main" id="{BDB852DA-7BF7-4DA5-8D47-0C7C22BC42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99">
              <a:extLst>
                <a:ext uri="{FF2B5EF4-FFF2-40B4-BE49-F238E27FC236}">
                  <a16:creationId xmlns:a16="http://schemas.microsoft.com/office/drawing/2014/main" id="{7D9F34C6-C3BE-4C10-9503-E69A2CEAA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00">
              <a:extLst>
                <a:ext uri="{FF2B5EF4-FFF2-40B4-BE49-F238E27FC236}">
                  <a16:creationId xmlns:a16="http://schemas.microsoft.com/office/drawing/2014/main" id="{FEF9E7A8-95C9-4C6B-9D9B-27F8ADE056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01">
              <a:extLst>
                <a:ext uri="{FF2B5EF4-FFF2-40B4-BE49-F238E27FC236}">
                  <a16:creationId xmlns:a16="http://schemas.microsoft.com/office/drawing/2014/main" id="{DD485E03-A0DB-40BA-8BD9-F34E2964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02">
              <a:extLst>
                <a:ext uri="{FF2B5EF4-FFF2-40B4-BE49-F238E27FC236}">
                  <a16:creationId xmlns:a16="http://schemas.microsoft.com/office/drawing/2014/main" id="{EC0AFDC2-69E6-4639-899C-CB60C2563D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03">
              <a:extLst>
                <a:ext uri="{FF2B5EF4-FFF2-40B4-BE49-F238E27FC236}">
                  <a16:creationId xmlns:a16="http://schemas.microsoft.com/office/drawing/2014/main" id="{3E91A10F-8FCF-464D-85EE-39E128206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04">
              <a:extLst>
                <a:ext uri="{FF2B5EF4-FFF2-40B4-BE49-F238E27FC236}">
                  <a16:creationId xmlns:a16="http://schemas.microsoft.com/office/drawing/2014/main" id="{6ECF6C43-28BA-455F-8B3B-E83822D47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05">
              <a:extLst>
                <a:ext uri="{FF2B5EF4-FFF2-40B4-BE49-F238E27FC236}">
                  <a16:creationId xmlns:a16="http://schemas.microsoft.com/office/drawing/2014/main" id="{25806274-7683-47C3-9EE7-CF5DF04DB0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06">
              <a:extLst>
                <a:ext uri="{FF2B5EF4-FFF2-40B4-BE49-F238E27FC236}">
                  <a16:creationId xmlns:a16="http://schemas.microsoft.com/office/drawing/2014/main" id="{00426AAF-A567-409A-B56B-37158EA96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07">
              <a:extLst>
                <a:ext uri="{FF2B5EF4-FFF2-40B4-BE49-F238E27FC236}">
                  <a16:creationId xmlns:a16="http://schemas.microsoft.com/office/drawing/2014/main" id="{1A427C32-CF4A-4C86-AD72-0FD495033E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08">
              <a:extLst>
                <a:ext uri="{FF2B5EF4-FFF2-40B4-BE49-F238E27FC236}">
                  <a16:creationId xmlns:a16="http://schemas.microsoft.com/office/drawing/2014/main" id="{A1D3527C-A241-4119-BEFC-9D3D679992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09">
              <a:extLst>
                <a:ext uri="{FF2B5EF4-FFF2-40B4-BE49-F238E27FC236}">
                  <a16:creationId xmlns:a16="http://schemas.microsoft.com/office/drawing/2014/main" id="{41FA1A86-E9FA-412B-B787-81DA268C1B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10">
              <a:extLst>
                <a:ext uri="{FF2B5EF4-FFF2-40B4-BE49-F238E27FC236}">
                  <a16:creationId xmlns:a16="http://schemas.microsoft.com/office/drawing/2014/main" id="{DE142541-2B6F-42DC-8026-C585BAB663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11">
              <a:extLst>
                <a:ext uri="{FF2B5EF4-FFF2-40B4-BE49-F238E27FC236}">
                  <a16:creationId xmlns:a16="http://schemas.microsoft.com/office/drawing/2014/main" id="{2B9C497A-7469-4876-A643-FDBA4A4B1E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12">
              <a:extLst>
                <a:ext uri="{FF2B5EF4-FFF2-40B4-BE49-F238E27FC236}">
                  <a16:creationId xmlns:a16="http://schemas.microsoft.com/office/drawing/2014/main" id="{DB0CB195-F705-4D7A-99E3-DE906EB60A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113">
              <a:extLst>
                <a:ext uri="{FF2B5EF4-FFF2-40B4-BE49-F238E27FC236}">
                  <a16:creationId xmlns:a16="http://schemas.microsoft.com/office/drawing/2014/main" id="{D57595D3-0050-4447-8FA2-F8424835D3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14">
              <a:extLst>
                <a:ext uri="{FF2B5EF4-FFF2-40B4-BE49-F238E27FC236}">
                  <a16:creationId xmlns:a16="http://schemas.microsoft.com/office/drawing/2014/main" id="{D6A14826-FB63-4FAA-983D-991D5DF6E2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15">
              <a:extLst>
                <a:ext uri="{FF2B5EF4-FFF2-40B4-BE49-F238E27FC236}">
                  <a16:creationId xmlns:a16="http://schemas.microsoft.com/office/drawing/2014/main" id="{66A337A4-D624-4CDE-BE7F-9C67685AD0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16">
              <a:extLst>
                <a:ext uri="{FF2B5EF4-FFF2-40B4-BE49-F238E27FC236}">
                  <a16:creationId xmlns:a16="http://schemas.microsoft.com/office/drawing/2014/main" id="{7D43AD26-DB94-4E22-AFC4-B23FB8A81E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17">
              <a:extLst>
                <a:ext uri="{FF2B5EF4-FFF2-40B4-BE49-F238E27FC236}">
                  <a16:creationId xmlns:a16="http://schemas.microsoft.com/office/drawing/2014/main" id="{6E41336B-73AC-45A6-B014-D58BE4DE0B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18">
              <a:extLst>
                <a:ext uri="{FF2B5EF4-FFF2-40B4-BE49-F238E27FC236}">
                  <a16:creationId xmlns:a16="http://schemas.microsoft.com/office/drawing/2014/main" id="{E0A0B577-7364-4EC0-A49F-9574BE77B0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19">
              <a:extLst>
                <a:ext uri="{FF2B5EF4-FFF2-40B4-BE49-F238E27FC236}">
                  <a16:creationId xmlns:a16="http://schemas.microsoft.com/office/drawing/2014/main" id="{2A5E47E8-48F5-479A-B1D1-5578298042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20">
              <a:extLst>
                <a:ext uri="{FF2B5EF4-FFF2-40B4-BE49-F238E27FC236}">
                  <a16:creationId xmlns:a16="http://schemas.microsoft.com/office/drawing/2014/main" id="{B2488DE6-D3CA-4B6B-B82C-0AC393DE0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21">
              <a:extLst>
                <a:ext uri="{FF2B5EF4-FFF2-40B4-BE49-F238E27FC236}">
                  <a16:creationId xmlns:a16="http://schemas.microsoft.com/office/drawing/2014/main" id="{4F10E422-E03A-4A49-B232-CA2EAA227F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22">
              <a:extLst>
                <a:ext uri="{FF2B5EF4-FFF2-40B4-BE49-F238E27FC236}">
                  <a16:creationId xmlns:a16="http://schemas.microsoft.com/office/drawing/2014/main" id="{3130D05D-598D-4453-B645-DD47803243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23">
              <a:extLst>
                <a:ext uri="{FF2B5EF4-FFF2-40B4-BE49-F238E27FC236}">
                  <a16:creationId xmlns:a16="http://schemas.microsoft.com/office/drawing/2014/main" id="{C902CD46-90EA-448A-97A8-0A73482A36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24">
              <a:extLst>
                <a:ext uri="{FF2B5EF4-FFF2-40B4-BE49-F238E27FC236}">
                  <a16:creationId xmlns:a16="http://schemas.microsoft.com/office/drawing/2014/main" id="{8A3E5E06-DFA6-4AB3-A010-8164F1EE73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25">
              <a:extLst>
                <a:ext uri="{FF2B5EF4-FFF2-40B4-BE49-F238E27FC236}">
                  <a16:creationId xmlns:a16="http://schemas.microsoft.com/office/drawing/2014/main" id="{3E06ACD5-8A89-488D-90B6-DBB655EE59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26">
              <a:extLst>
                <a:ext uri="{FF2B5EF4-FFF2-40B4-BE49-F238E27FC236}">
                  <a16:creationId xmlns:a16="http://schemas.microsoft.com/office/drawing/2014/main" id="{9EC7E998-2413-4D17-AC3D-007ECCFD6E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27">
              <a:extLst>
                <a:ext uri="{FF2B5EF4-FFF2-40B4-BE49-F238E27FC236}">
                  <a16:creationId xmlns:a16="http://schemas.microsoft.com/office/drawing/2014/main" id="{87034C48-4C46-4CC6-8C3F-C72294311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28">
              <a:extLst>
                <a:ext uri="{FF2B5EF4-FFF2-40B4-BE49-F238E27FC236}">
                  <a16:creationId xmlns:a16="http://schemas.microsoft.com/office/drawing/2014/main" id="{62BB485F-14AA-444F-9BBD-664844BE46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29">
              <a:extLst>
                <a:ext uri="{FF2B5EF4-FFF2-40B4-BE49-F238E27FC236}">
                  <a16:creationId xmlns:a16="http://schemas.microsoft.com/office/drawing/2014/main" id="{3D0C34D8-A472-4443-A35F-080648012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30">
              <a:extLst>
                <a:ext uri="{FF2B5EF4-FFF2-40B4-BE49-F238E27FC236}">
                  <a16:creationId xmlns:a16="http://schemas.microsoft.com/office/drawing/2014/main" id="{CAF8E6EF-E073-4B9D-AB0B-AD7056964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1">
              <a:extLst>
                <a:ext uri="{FF2B5EF4-FFF2-40B4-BE49-F238E27FC236}">
                  <a16:creationId xmlns:a16="http://schemas.microsoft.com/office/drawing/2014/main" id="{2A5CF4D6-EB61-4632-B855-265C5250FD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32">
              <a:extLst>
                <a:ext uri="{FF2B5EF4-FFF2-40B4-BE49-F238E27FC236}">
                  <a16:creationId xmlns:a16="http://schemas.microsoft.com/office/drawing/2014/main" id="{CEE2E0C9-3684-47A2-BB78-B22B7A10CA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33">
              <a:extLst>
                <a:ext uri="{FF2B5EF4-FFF2-40B4-BE49-F238E27FC236}">
                  <a16:creationId xmlns:a16="http://schemas.microsoft.com/office/drawing/2014/main" id="{C7936461-76AD-4178-8B9D-4642E11E48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34">
              <a:extLst>
                <a:ext uri="{FF2B5EF4-FFF2-40B4-BE49-F238E27FC236}">
                  <a16:creationId xmlns:a16="http://schemas.microsoft.com/office/drawing/2014/main" id="{5287D644-5BCE-4854-A3D4-2686926280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35">
              <a:extLst>
                <a:ext uri="{FF2B5EF4-FFF2-40B4-BE49-F238E27FC236}">
                  <a16:creationId xmlns:a16="http://schemas.microsoft.com/office/drawing/2014/main" id="{5AD27EB2-9C8F-40D0-A9D7-A7C40CC141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36">
              <a:extLst>
                <a:ext uri="{FF2B5EF4-FFF2-40B4-BE49-F238E27FC236}">
                  <a16:creationId xmlns:a16="http://schemas.microsoft.com/office/drawing/2014/main" id="{BAF1B803-A062-4808-971A-02900DC6B0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137">
              <a:extLst>
                <a:ext uri="{FF2B5EF4-FFF2-40B4-BE49-F238E27FC236}">
                  <a16:creationId xmlns:a16="http://schemas.microsoft.com/office/drawing/2014/main" id="{3F07648F-C395-4071-9EEB-3EE714AE49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38">
              <a:extLst>
                <a:ext uri="{FF2B5EF4-FFF2-40B4-BE49-F238E27FC236}">
                  <a16:creationId xmlns:a16="http://schemas.microsoft.com/office/drawing/2014/main" id="{679A93A4-0DAD-431E-B379-BA76BDC20F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39">
              <a:extLst>
                <a:ext uri="{FF2B5EF4-FFF2-40B4-BE49-F238E27FC236}">
                  <a16:creationId xmlns:a16="http://schemas.microsoft.com/office/drawing/2014/main" id="{B8270F11-010A-4DF4-A2D5-E8FA536157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40">
              <a:extLst>
                <a:ext uri="{FF2B5EF4-FFF2-40B4-BE49-F238E27FC236}">
                  <a16:creationId xmlns:a16="http://schemas.microsoft.com/office/drawing/2014/main" id="{EB1AE29F-5C29-45C4-B15E-575AE876BF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1">
              <a:extLst>
                <a:ext uri="{FF2B5EF4-FFF2-40B4-BE49-F238E27FC236}">
                  <a16:creationId xmlns:a16="http://schemas.microsoft.com/office/drawing/2014/main" id="{B964BC04-307D-44DE-BE24-67614204DC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B222798C-A44D-4340-87A3-6676E71C09B2}"/>
              </a:ext>
            </a:extLst>
          </p:cNvPr>
          <p:cNvCxnSpPr/>
          <p:nvPr userDrawn="1"/>
        </p:nvCxnSpPr>
        <p:spPr>
          <a:xfrm>
            <a:off x="719833" y="803088"/>
            <a:ext cx="10790378" cy="0"/>
          </a:xfrm>
          <a:prstGeom prst="line">
            <a:avLst/>
          </a:prstGeom>
          <a:ln w="38100">
            <a:solidFill>
              <a:srgbClr val="0442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CE9A27BC-B0E8-46B7-B1FC-5215B0FCA1B4}"/>
              </a:ext>
            </a:extLst>
          </p:cNvPr>
          <p:cNvSpPr/>
          <p:nvPr userDrawn="1"/>
        </p:nvSpPr>
        <p:spPr>
          <a:xfrm>
            <a:off x="304647" y="-519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3AD9DEE-FAD7-4DEE-99F0-4F8DF198B7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353" y="6468880"/>
            <a:ext cx="1865182" cy="39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39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73CFC9-8363-4487-A32C-B1BEBA8F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208" y="202011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28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08134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0D23AC-4580-4210-BB08-5EBF58B8A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3382" y="6232973"/>
            <a:ext cx="2743200" cy="341761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3" name="Group 74">
            <a:extLst>
              <a:ext uri="{FF2B5EF4-FFF2-40B4-BE49-F238E27FC236}">
                <a16:creationId xmlns:a16="http://schemas.microsoft.com/office/drawing/2014/main" id="{FDE1B2FB-A61D-44E3-B6FC-5AD6BFA9E35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873198" y="224064"/>
            <a:ext cx="1873384" cy="521122"/>
            <a:chOff x="954" y="660"/>
            <a:chExt cx="1269" cy="353"/>
          </a:xfrm>
          <a:solidFill>
            <a:schemeClr val="tx2"/>
          </a:solidFill>
        </p:grpSpPr>
        <p:sp>
          <p:nvSpPr>
            <p:cNvPr id="5" name="Freeform 75">
              <a:extLst>
                <a:ext uri="{FF2B5EF4-FFF2-40B4-BE49-F238E27FC236}">
                  <a16:creationId xmlns:a16="http://schemas.microsoft.com/office/drawing/2014/main" id="{05E22588-9013-4B4F-922D-5C9641893C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" name="Freeform 76">
              <a:extLst>
                <a:ext uri="{FF2B5EF4-FFF2-40B4-BE49-F238E27FC236}">
                  <a16:creationId xmlns:a16="http://schemas.microsoft.com/office/drawing/2014/main" id="{6E5D1ED1-2BBA-4D23-A34C-B23A2461E4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" name="Freeform 77">
              <a:extLst>
                <a:ext uri="{FF2B5EF4-FFF2-40B4-BE49-F238E27FC236}">
                  <a16:creationId xmlns:a16="http://schemas.microsoft.com/office/drawing/2014/main" id="{BA1F6B86-C881-48F2-B896-664F79FA29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8" name="Freeform 78">
              <a:extLst>
                <a:ext uri="{FF2B5EF4-FFF2-40B4-BE49-F238E27FC236}">
                  <a16:creationId xmlns:a16="http://schemas.microsoft.com/office/drawing/2014/main" id="{2465D3CF-11EB-456C-9ECC-8904434776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79">
              <a:extLst>
                <a:ext uri="{FF2B5EF4-FFF2-40B4-BE49-F238E27FC236}">
                  <a16:creationId xmlns:a16="http://schemas.microsoft.com/office/drawing/2014/main" id="{DDC7DE56-FB7C-4D95-B18E-F4B46AF368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80">
              <a:extLst>
                <a:ext uri="{FF2B5EF4-FFF2-40B4-BE49-F238E27FC236}">
                  <a16:creationId xmlns:a16="http://schemas.microsoft.com/office/drawing/2014/main" id="{7D3A18AF-77E8-4CDA-A371-05DE604D1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81">
              <a:extLst>
                <a:ext uri="{FF2B5EF4-FFF2-40B4-BE49-F238E27FC236}">
                  <a16:creationId xmlns:a16="http://schemas.microsoft.com/office/drawing/2014/main" id="{2A09AAC9-1C2B-4359-B763-9E523D9D1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82">
              <a:extLst>
                <a:ext uri="{FF2B5EF4-FFF2-40B4-BE49-F238E27FC236}">
                  <a16:creationId xmlns:a16="http://schemas.microsoft.com/office/drawing/2014/main" id="{51926786-9F3F-439B-B3B7-348D984F4E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83">
              <a:extLst>
                <a:ext uri="{FF2B5EF4-FFF2-40B4-BE49-F238E27FC236}">
                  <a16:creationId xmlns:a16="http://schemas.microsoft.com/office/drawing/2014/main" id="{6CB44588-013D-4EE9-8F1E-18D814434C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7EDB998C-89F4-431E-87BF-709A764672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85">
              <a:extLst>
                <a:ext uri="{FF2B5EF4-FFF2-40B4-BE49-F238E27FC236}">
                  <a16:creationId xmlns:a16="http://schemas.microsoft.com/office/drawing/2014/main" id="{F845B27E-D02C-4F06-A94A-E44BBC8F6F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86">
              <a:extLst>
                <a:ext uri="{FF2B5EF4-FFF2-40B4-BE49-F238E27FC236}">
                  <a16:creationId xmlns:a16="http://schemas.microsoft.com/office/drawing/2014/main" id="{5AF4DE1D-6810-4566-8CE3-3644ED4192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87">
              <a:extLst>
                <a:ext uri="{FF2B5EF4-FFF2-40B4-BE49-F238E27FC236}">
                  <a16:creationId xmlns:a16="http://schemas.microsoft.com/office/drawing/2014/main" id="{5BDCE5CA-6421-4425-8743-4582C7D60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88">
              <a:extLst>
                <a:ext uri="{FF2B5EF4-FFF2-40B4-BE49-F238E27FC236}">
                  <a16:creationId xmlns:a16="http://schemas.microsoft.com/office/drawing/2014/main" id="{F1EBB270-8E32-4DEB-99F8-322DD37609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89">
              <a:extLst>
                <a:ext uri="{FF2B5EF4-FFF2-40B4-BE49-F238E27FC236}">
                  <a16:creationId xmlns:a16="http://schemas.microsoft.com/office/drawing/2014/main" id="{BBA9315E-BB00-4149-B5BF-5CA424CF5E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90">
              <a:extLst>
                <a:ext uri="{FF2B5EF4-FFF2-40B4-BE49-F238E27FC236}">
                  <a16:creationId xmlns:a16="http://schemas.microsoft.com/office/drawing/2014/main" id="{98162FDD-F507-459F-9F82-1F8AC616AD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1">
              <a:extLst>
                <a:ext uri="{FF2B5EF4-FFF2-40B4-BE49-F238E27FC236}">
                  <a16:creationId xmlns:a16="http://schemas.microsoft.com/office/drawing/2014/main" id="{5FBD66CA-69D7-4410-9F22-16CEB1F37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92">
              <a:extLst>
                <a:ext uri="{FF2B5EF4-FFF2-40B4-BE49-F238E27FC236}">
                  <a16:creationId xmlns:a16="http://schemas.microsoft.com/office/drawing/2014/main" id="{20336E6D-ACE8-45B8-9830-68BBCE809D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93">
              <a:extLst>
                <a:ext uri="{FF2B5EF4-FFF2-40B4-BE49-F238E27FC236}">
                  <a16:creationId xmlns:a16="http://schemas.microsoft.com/office/drawing/2014/main" id="{BAABAF6B-2E23-4853-BFFC-D5D2CCA62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94">
              <a:extLst>
                <a:ext uri="{FF2B5EF4-FFF2-40B4-BE49-F238E27FC236}">
                  <a16:creationId xmlns:a16="http://schemas.microsoft.com/office/drawing/2014/main" id="{AB3895B2-8521-4548-A5D5-645C519E5C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95">
              <a:extLst>
                <a:ext uri="{FF2B5EF4-FFF2-40B4-BE49-F238E27FC236}">
                  <a16:creationId xmlns:a16="http://schemas.microsoft.com/office/drawing/2014/main" id="{235E662F-02F4-4A6F-ADCE-C0CC46EF5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96">
              <a:extLst>
                <a:ext uri="{FF2B5EF4-FFF2-40B4-BE49-F238E27FC236}">
                  <a16:creationId xmlns:a16="http://schemas.microsoft.com/office/drawing/2014/main" id="{940B24D3-4D32-428E-B7D3-6E3E6D9DC7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97">
              <a:extLst>
                <a:ext uri="{FF2B5EF4-FFF2-40B4-BE49-F238E27FC236}">
                  <a16:creationId xmlns:a16="http://schemas.microsoft.com/office/drawing/2014/main" id="{30E8CBF7-BA79-42C9-914B-36D4ABFE0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98">
              <a:extLst>
                <a:ext uri="{FF2B5EF4-FFF2-40B4-BE49-F238E27FC236}">
                  <a16:creationId xmlns:a16="http://schemas.microsoft.com/office/drawing/2014/main" id="{BFAD07D8-87CB-4AD2-8845-BB8F490DA3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99">
              <a:extLst>
                <a:ext uri="{FF2B5EF4-FFF2-40B4-BE49-F238E27FC236}">
                  <a16:creationId xmlns:a16="http://schemas.microsoft.com/office/drawing/2014/main" id="{B44383CC-373B-4965-92A6-875F809A94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100">
              <a:extLst>
                <a:ext uri="{FF2B5EF4-FFF2-40B4-BE49-F238E27FC236}">
                  <a16:creationId xmlns:a16="http://schemas.microsoft.com/office/drawing/2014/main" id="{A50794A3-1788-49CD-AEA0-250CFC8FD4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101">
              <a:extLst>
                <a:ext uri="{FF2B5EF4-FFF2-40B4-BE49-F238E27FC236}">
                  <a16:creationId xmlns:a16="http://schemas.microsoft.com/office/drawing/2014/main" id="{116463AD-4B12-404D-8BB2-6C3D3272AE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102">
              <a:extLst>
                <a:ext uri="{FF2B5EF4-FFF2-40B4-BE49-F238E27FC236}">
                  <a16:creationId xmlns:a16="http://schemas.microsoft.com/office/drawing/2014/main" id="{E3AFB79E-2EBA-4269-B088-5ECD2014ED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103">
              <a:extLst>
                <a:ext uri="{FF2B5EF4-FFF2-40B4-BE49-F238E27FC236}">
                  <a16:creationId xmlns:a16="http://schemas.microsoft.com/office/drawing/2014/main" id="{4DD6B9EC-7FFD-40D3-A97C-187D271CC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104">
              <a:extLst>
                <a:ext uri="{FF2B5EF4-FFF2-40B4-BE49-F238E27FC236}">
                  <a16:creationId xmlns:a16="http://schemas.microsoft.com/office/drawing/2014/main" id="{4D07D75A-8DD0-4B80-9F8F-C2582DB564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105">
              <a:extLst>
                <a:ext uri="{FF2B5EF4-FFF2-40B4-BE49-F238E27FC236}">
                  <a16:creationId xmlns:a16="http://schemas.microsoft.com/office/drawing/2014/main" id="{BA33A9B8-E292-44B5-B166-90EDE3E894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06">
              <a:extLst>
                <a:ext uri="{FF2B5EF4-FFF2-40B4-BE49-F238E27FC236}">
                  <a16:creationId xmlns:a16="http://schemas.microsoft.com/office/drawing/2014/main" id="{0CC706B8-DAAD-4E53-B5D6-B66B9A2953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07">
              <a:extLst>
                <a:ext uri="{FF2B5EF4-FFF2-40B4-BE49-F238E27FC236}">
                  <a16:creationId xmlns:a16="http://schemas.microsoft.com/office/drawing/2014/main" id="{119FC483-2164-4C16-BF31-5365301E60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08">
              <a:extLst>
                <a:ext uri="{FF2B5EF4-FFF2-40B4-BE49-F238E27FC236}">
                  <a16:creationId xmlns:a16="http://schemas.microsoft.com/office/drawing/2014/main" id="{ED1FD9E9-61FF-48CF-8FA5-6D9B891E74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09">
              <a:extLst>
                <a:ext uri="{FF2B5EF4-FFF2-40B4-BE49-F238E27FC236}">
                  <a16:creationId xmlns:a16="http://schemas.microsoft.com/office/drawing/2014/main" id="{FABB4B00-B4AE-48C6-9094-ACD4AFD5B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10">
              <a:extLst>
                <a:ext uri="{FF2B5EF4-FFF2-40B4-BE49-F238E27FC236}">
                  <a16:creationId xmlns:a16="http://schemas.microsoft.com/office/drawing/2014/main" id="{FE0DDC20-058C-42CA-B8E1-541F59C9C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11">
              <a:extLst>
                <a:ext uri="{FF2B5EF4-FFF2-40B4-BE49-F238E27FC236}">
                  <a16:creationId xmlns:a16="http://schemas.microsoft.com/office/drawing/2014/main" id="{55F7BC03-192C-48AD-AC13-06A2F9DAEA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12">
              <a:extLst>
                <a:ext uri="{FF2B5EF4-FFF2-40B4-BE49-F238E27FC236}">
                  <a16:creationId xmlns:a16="http://schemas.microsoft.com/office/drawing/2014/main" id="{1B7E42FE-1416-41F2-86FC-2933EBBB12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13">
              <a:extLst>
                <a:ext uri="{FF2B5EF4-FFF2-40B4-BE49-F238E27FC236}">
                  <a16:creationId xmlns:a16="http://schemas.microsoft.com/office/drawing/2014/main" id="{9CE54699-EB22-403D-B875-3AD92E4C1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14">
              <a:extLst>
                <a:ext uri="{FF2B5EF4-FFF2-40B4-BE49-F238E27FC236}">
                  <a16:creationId xmlns:a16="http://schemas.microsoft.com/office/drawing/2014/main" id="{31A44FCC-FA9C-4922-987E-AA083E1732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15">
              <a:extLst>
                <a:ext uri="{FF2B5EF4-FFF2-40B4-BE49-F238E27FC236}">
                  <a16:creationId xmlns:a16="http://schemas.microsoft.com/office/drawing/2014/main" id="{65B48BBF-6D89-4D3E-90E0-9FA8B2E23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116">
              <a:extLst>
                <a:ext uri="{FF2B5EF4-FFF2-40B4-BE49-F238E27FC236}">
                  <a16:creationId xmlns:a16="http://schemas.microsoft.com/office/drawing/2014/main" id="{BC67340A-2821-4279-8CD9-3C337C7DBE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117">
              <a:extLst>
                <a:ext uri="{FF2B5EF4-FFF2-40B4-BE49-F238E27FC236}">
                  <a16:creationId xmlns:a16="http://schemas.microsoft.com/office/drawing/2014/main" id="{001E2E5E-603E-452F-A24B-43A7060C34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118">
              <a:extLst>
                <a:ext uri="{FF2B5EF4-FFF2-40B4-BE49-F238E27FC236}">
                  <a16:creationId xmlns:a16="http://schemas.microsoft.com/office/drawing/2014/main" id="{C65E561A-C2D1-4E9F-A282-7CC0E7785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119">
              <a:extLst>
                <a:ext uri="{FF2B5EF4-FFF2-40B4-BE49-F238E27FC236}">
                  <a16:creationId xmlns:a16="http://schemas.microsoft.com/office/drawing/2014/main" id="{A8B94122-F6E4-48E2-ACF5-8E24D4FE31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120">
              <a:extLst>
                <a:ext uri="{FF2B5EF4-FFF2-40B4-BE49-F238E27FC236}">
                  <a16:creationId xmlns:a16="http://schemas.microsoft.com/office/drawing/2014/main" id="{7EF09E22-CC27-492E-A81F-2705284BDA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121">
              <a:extLst>
                <a:ext uri="{FF2B5EF4-FFF2-40B4-BE49-F238E27FC236}">
                  <a16:creationId xmlns:a16="http://schemas.microsoft.com/office/drawing/2014/main" id="{DB39FE65-50B7-4CA0-A1FD-53807BA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122">
              <a:extLst>
                <a:ext uri="{FF2B5EF4-FFF2-40B4-BE49-F238E27FC236}">
                  <a16:creationId xmlns:a16="http://schemas.microsoft.com/office/drawing/2014/main" id="{8369EA98-DC9C-4D8E-A8AD-42FB792C03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123">
              <a:extLst>
                <a:ext uri="{FF2B5EF4-FFF2-40B4-BE49-F238E27FC236}">
                  <a16:creationId xmlns:a16="http://schemas.microsoft.com/office/drawing/2014/main" id="{BF92D781-226B-4E87-9EBD-422A4795C4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124">
              <a:extLst>
                <a:ext uri="{FF2B5EF4-FFF2-40B4-BE49-F238E27FC236}">
                  <a16:creationId xmlns:a16="http://schemas.microsoft.com/office/drawing/2014/main" id="{2B4829F6-2BF4-4552-964A-E1F87A493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125">
              <a:extLst>
                <a:ext uri="{FF2B5EF4-FFF2-40B4-BE49-F238E27FC236}">
                  <a16:creationId xmlns:a16="http://schemas.microsoft.com/office/drawing/2014/main" id="{2F1FC0E3-DD88-4F06-AB7F-84D7E901BA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126">
              <a:extLst>
                <a:ext uri="{FF2B5EF4-FFF2-40B4-BE49-F238E27FC236}">
                  <a16:creationId xmlns:a16="http://schemas.microsoft.com/office/drawing/2014/main" id="{4C41B4FA-15B4-452F-A788-2D66853215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127">
              <a:extLst>
                <a:ext uri="{FF2B5EF4-FFF2-40B4-BE49-F238E27FC236}">
                  <a16:creationId xmlns:a16="http://schemas.microsoft.com/office/drawing/2014/main" id="{D04A50AE-072C-415D-8461-7F5612FB2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128">
              <a:extLst>
                <a:ext uri="{FF2B5EF4-FFF2-40B4-BE49-F238E27FC236}">
                  <a16:creationId xmlns:a16="http://schemas.microsoft.com/office/drawing/2014/main" id="{5EEC9DF5-B533-4180-98FF-254A3C78D1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129">
              <a:extLst>
                <a:ext uri="{FF2B5EF4-FFF2-40B4-BE49-F238E27FC236}">
                  <a16:creationId xmlns:a16="http://schemas.microsoft.com/office/drawing/2014/main" id="{DA04BA5F-698E-46CC-913E-5E8DD9F396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130">
              <a:extLst>
                <a:ext uri="{FF2B5EF4-FFF2-40B4-BE49-F238E27FC236}">
                  <a16:creationId xmlns:a16="http://schemas.microsoft.com/office/drawing/2014/main" id="{80BE24B0-E08A-4AA6-BDE9-C2241226E4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131">
              <a:extLst>
                <a:ext uri="{FF2B5EF4-FFF2-40B4-BE49-F238E27FC236}">
                  <a16:creationId xmlns:a16="http://schemas.microsoft.com/office/drawing/2014/main" id="{ECAC99C4-39FF-4648-A9F9-01ECB2E1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132">
              <a:extLst>
                <a:ext uri="{FF2B5EF4-FFF2-40B4-BE49-F238E27FC236}">
                  <a16:creationId xmlns:a16="http://schemas.microsoft.com/office/drawing/2014/main" id="{39964BFA-D840-485C-888F-6CDEE4904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133">
              <a:extLst>
                <a:ext uri="{FF2B5EF4-FFF2-40B4-BE49-F238E27FC236}">
                  <a16:creationId xmlns:a16="http://schemas.microsoft.com/office/drawing/2014/main" id="{14FA1933-CBD1-429D-82B6-60F1E50EA8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34">
              <a:extLst>
                <a:ext uri="{FF2B5EF4-FFF2-40B4-BE49-F238E27FC236}">
                  <a16:creationId xmlns:a16="http://schemas.microsoft.com/office/drawing/2014/main" id="{D5838E98-8CB5-4553-8EB1-478882E469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35">
              <a:extLst>
                <a:ext uri="{FF2B5EF4-FFF2-40B4-BE49-F238E27FC236}">
                  <a16:creationId xmlns:a16="http://schemas.microsoft.com/office/drawing/2014/main" id="{CBE8FE95-7FFA-4B18-88C9-98FE77916C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36">
              <a:extLst>
                <a:ext uri="{FF2B5EF4-FFF2-40B4-BE49-F238E27FC236}">
                  <a16:creationId xmlns:a16="http://schemas.microsoft.com/office/drawing/2014/main" id="{A9BDD35F-FA4A-4A4D-92C3-6A84ED65E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37">
              <a:extLst>
                <a:ext uri="{FF2B5EF4-FFF2-40B4-BE49-F238E27FC236}">
                  <a16:creationId xmlns:a16="http://schemas.microsoft.com/office/drawing/2014/main" id="{0BD62FB2-78DC-4393-9C5A-7511290C05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138">
              <a:extLst>
                <a:ext uri="{FF2B5EF4-FFF2-40B4-BE49-F238E27FC236}">
                  <a16:creationId xmlns:a16="http://schemas.microsoft.com/office/drawing/2014/main" id="{09DEDCF2-F22A-4F24-B86A-C2BEF888B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39">
              <a:extLst>
                <a:ext uri="{FF2B5EF4-FFF2-40B4-BE49-F238E27FC236}">
                  <a16:creationId xmlns:a16="http://schemas.microsoft.com/office/drawing/2014/main" id="{751F1118-48BC-44C5-8F32-16C12B1AB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140">
              <a:extLst>
                <a:ext uri="{FF2B5EF4-FFF2-40B4-BE49-F238E27FC236}">
                  <a16:creationId xmlns:a16="http://schemas.microsoft.com/office/drawing/2014/main" id="{BD566E23-DB86-4888-889E-797ED466E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141">
              <a:extLst>
                <a:ext uri="{FF2B5EF4-FFF2-40B4-BE49-F238E27FC236}">
                  <a16:creationId xmlns:a16="http://schemas.microsoft.com/office/drawing/2014/main" id="{6C885B4A-63AB-4318-B741-BF89342858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C63A4929-FAE9-40F0-9F8B-3B0FDAF5AA64}"/>
              </a:ext>
            </a:extLst>
          </p:cNvPr>
          <p:cNvGrpSpPr/>
          <p:nvPr userDrawn="1"/>
        </p:nvGrpSpPr>
        <p:grpSpPr>
          <a:xfrm>
            <a:off x="445418" y="5902169"/>
            <a:ext cx="637411" cy="612930"/>
            <a:chOff x="1717634" y="914982"/>
            <a:chExt cx="637411" cy="612930"/>
          </a:xfrm>
          <a:solidFill>
            <a:schemeClr val="tx2"/>
          </a:solidFill>
        </p:grpSpPr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46C93A4B-91EA-4A03-AB63-647789F1A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634" y="914982"/>
              <a:ext cx="315186" cy="288564"/>
            </a:xfrm>
            <a:custGeom>
              <a:avLst/>
              <a:gdLst>
                <a:gd name="T0" fmla="*/ 106 w 385"/>
                <a:gd name="T1" fmla="*/ 0 h 352"/>
                <a:gd name="T2" fmla="*/ 155 w 385"/>
                <a:gd name="T3" fmla="*/ 33 h 352"/>
                <a:gd name="T4" fmla="*/ 195 w 385"/>
                <a:gd name="T5" fmla="*/ 44 h 352"/>
                <a:gd name="T6" fmla="*/ 299 w 385"/>
                <a:gd name="T7" fmla="*/ 187 h 352"/>
                <a:gd name="T8" fmla="*/ 291 w 385"/>
                <a:gd name="T9" fmla="*/ 223 h 352"/>
                <a:gd name="T10" fmla="*/ 300 w 385"/>
                <a:gd name="T11" fmla="*/ 259 h 352"/>
                <a:gd name="T12" fmla="*/ 337 w 385"/>
                <a:gd name="T13" fmla="*/ 252 h 352"/>
                <a:gd name="T14" fmla="*/ 352 w 385"/>
                <a:gd name="T15" fmla="*/ 218 h 352"/>
                <a:gd name="T16" fmla="*/ 379 w 385"/>
                <a:gd name="T17" fmla="*/ 225 h 352"/>
                <a:gd name="T18" fmla="*/ 349 w 385"/>
                <a:gd name="T19" fmla="*/ 300 h 352"/>
                <a:gd name="T20" fmla="*/ 302 w 385"/>
                <a:gd name="T21" fmla="*/ 301 h 352"/>
                <a:gd name="T22" fmla="*/ 267 w 385"/>
                <a:gd name="T23" fmla="*/ 314 h 352"/>
                <a:gd name="T24" fmla="*/ 180 w 385"/>
                <a:gd name="T25" fmla="*/ 331 h 352"/>
                <a:gd name="T26" fmla="*/ 183 w 385"/>
                <a:gd name="T27" fmla="*/ 327 h 352"/>
                <a:gd name="T28" fmla="*/ 177 w 385"/>
                <a:gd name="T29" fmla="*/ 272 h 352"/>
                <a:gd name="T30" fmla="*/ 169 w 385"/>
                <a:gd name="T31" fmla="*/ 242 h 352"/>
                <a:gd name="T32" fmla="*/ 200 w 385"/>
                <a:gd name="T33" fmla="*/ 232 h 352"/>
                <a:gd name="T34" fmla="*/ 246 w 385"/>
                <a:gd name="T35" fmla="*/ 207 h 352"/>
                <a:gd name="T36" fmla="*/ 241 w 385"/>
                <a:gd name="T37" fmla="*/ 136 h 352"/>
                <a:gd name="T38" fmla="*/ 186 w 385"/>
                <a:gd name="T39" fmla="*/ 93 h 352"/>
                <a:gd name="T40" fmla="*/ 152 w 385"/>
                <a:gd name="T41" fmla="*/ 163 h 352"/>
                <a:gd name="T42" fmla="*/ 152 w 385"/>
                <a:gd name="T43" fmla="*/ 184 h 352"/>
                <a:gd name="T44" fmla="*/ 152 w 385"/>
                <a:gd name="T45" fmla="*/ 219 h 352"/>
                <a:gd name="T46" fmla="*/ 119 w 385"/>
                <a:gd name="T47" fmla="*/ 228 h 352"/>
                <a:gd name="T48" fmla="*/ 82 w 385"/>
                <a:gd name="T49" fmla="*/ 253 h 352"/>
                <a:gd name="T50" fmla="*/ 77 w 385"/>
                <a:gd name="T51" fmla="*/ 318 h 352"/>
                <a:gd name="T52" fmla="*/ 63 w 385"/>
                <a:gd name="T53" fmla="*/ 339 h 352"/>
                <a:gd name="T54" fmla="*/ 33 w 385"/>
                <a:gd name="T55" fmla="*/ 342 h 352"/>
                <a:gd name="T56" fmla="*/ 28 w 385"/>
                <a:gd name="T57" fmla="*/ 316 h 352"/>
                <a:gd name="T58" fmla="*/ 32 w 385"/>
                <a:gd name="T59" fmla="*/ 215 h 352"/>
                <a:gd name="T60" fmla="*/ 47 w 385"/>
                <a:gd name="T61" fmla="*/ 182 h 352"/>
                <a:gd name="T62" fmla="*/ 34 w 385"/>
                <a:gd name="T63" fmla="*/ 133 h 352"/>
                <a:gd name="T64" fmla="*/ 24 w 385"/>
                <a:gd name="T65" fmla="*/ 131 h 352"/>
                <a:gd name="T66" fmla="*/ 7 w 385"/>
                <a:gd name="T67" fmla="*/ 110 h 352"/>
                <a:gd name="T68" fmla="*/ 34 w 385"/>
                <a:gd name="T69" fmla="*/ 94 h 352"/>
                <a:gd name="T70" fmla="*/ 77 w 385"/>
                <a:gd name="T71" fmla="*/ 116 h 352"/>
                <a:gd name="T72" fmla="*/ 129 w 385"/>
                <a:gd name="T73" fmla="*/ 127 h 352"/>
                <a:gd name="T74" fmla="*/ 126 w 385"/>
                <a:gd name="T75" fmla="*/ 69 h 352"/>
                <a:gd name="T76" fmla="*/ 88 w 385"/>
                <a:gd name="T77" fmla="*/ 47 h 352"/>
                <a:gd name="T78" fmla="*/ 74 w 385"/>
                <a:gd name="T79" fmla="*/ 0 h 352"/>
                <a:gd name="T80" fmla="*/ 106 w 385"/>
                <a:gd name="T81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85" h="352">
                  <a:moveTo>
                    <a:pt x="106" y="0"/>
                  </a:moveTo>
                  <a:cubicBezTo>
                    <a:pt x="122" y="11"/>
                    <a:pt x="138" y="24"/>
                    <a:pt x="155" y="33"/>
                  </a:cubicBezTo>
                  <a:cubicBezTo>
                    <a:pt x="167" y="39"/>
                    <a:pt x="181" y="42"/>
                    <a:pt x="195" y="44"/>
                  </a:cubicBezTo>
                  <a:cubicBezTo>
                    <a:pt x="275" y="55"/>
                    <a:pt x="312" y="107"/>
                    <a:pt x="299" y="187"/>
                  </a:cubicBezTo>
                  <a:cubicBezTo>
                    <a:pt x="297" y="199"/>
                    <a:pt x="291" y="211"/>
                    <a:pt x="291" y="223"/>
                  </a:cubicBezTo>
                  <a:cubicBezTo>
                    <a:pt x="292" y="235"/>
                    <a:pt x="294" y="249"/>
                    <a:pt x="300" y="259"/>
                  </a:cubicBezTo>
                  <a:cubicBezTo>
                    <a:pt x="313" y="276"/>
                    <a:pt x="329" y="272"/>
                    <a:pt x="337" y="252"/>
                  </a:cubicBezTo>
                  <a:cubicBezTo>
                    <a:pt x="341" y="240"/>
                    <a:pt x="344" y="228"/>
                    <a:pt x="352" y="218"/>
                  </a:cubicBezTo>
                  <a:cubicBezTo>
                    <a:pt x="363" y="205"/>
                    <a:pt x="374" y="208"/>
                    <a:pt x="379" y="225"/>
                  </a:cubicBezTo>
                  <a:cubicBezTo>
                    <a:pt x="385" y="248"/>
                    <a:pt x="371" y="291"/>
                    <a:pt x="349" y="300"/>
                  </a:cubicBezTo>
                  <a:cubicBezTo>
                    <a:pt x="335" y="306"/>
                    <a:pt x="317" y="303"/>
                    <a:pt x="302" y="301"/>
                  </a:cubicBezTo>
                  <a:cubicBezTo>
                    <a:pt x="287" y="300"/>
                    <a:pt x="276" y="300"/>
                    <a:pt x="267" y="314"/>
                  </a:cubicBezTo>
                  <a:cubicBezTo>
                    <a:pt x="248" y="345"/>
                    <a:pt x="214" y="352"/>
                    <a:pt x="180" y="331"/>
                  </a:cubicBezTo>
                  <a:cubicBezTo>
                    <a:pt x="181" y="330"/>
                    <a:pt x="182" y="328"/>
                    <a:pt x="183" y="327"/>
                  </a:cubicBezTo>
                  <a:cubicBezTo>
                    <a:pt x="210" y="304"/>
                    <a:pt x="209" y="289"/>
                    <a:pt x="177" y="272"/>
                  </a:cubicBezTo>
                  <a:cubicBezTo>
                    <a:pt x="163" y="264"/>
                    <a:pt x="161" y="255"/>
                    <a:pt x="169" y="242"/>
                  </a:cubicBezTo>
                  <a:cubicBezTo>
                    <a:pt x="177" y="229"/>
                    <a:pt x="184" y="221"/>
                    <a:pt x="200" y="232"/>
                  </a:cubicBezTo>
                  <a:cubicBezTo>
                    <a:pt x="229" y="251"/>
                    <a:pt x="245" y="242"/>
                    <a:pt x="246" y="207"/>
                  </a:cubicBezTo>
                  <a:cubicBezTo>
                    <a:pt x="247" y="183"/>
                    <a:pt x="246" y="159"/>
                    <a:pt x="241" y="136"/>
                  </a:cubicBezTo>
                  <a:cubicBezTo>
                    <a:pt x="235" y="108"/>
                    <a:pt x="212" y="91"/>
                    <a:pt x="186" y="93"/>
                  </a:cubicBezTo>
                  <a:cubicBezTo>
                    <a:pt x="190" y="123"/>
                    <a:pt x="173" y="144"/>
                    <a:pt x="152" y="163"/>
                  </a:cubicBezTo>
                  <a:cubicBezTo>
                    <a:pt x="145" y="170"/>
                    <a:pt x="143" y="177"/>
                    <a:pt x="152" y="184"/>
                  </a:cubicBezTo>
                  <a:cubicBezTo>
                    <a:pt x="164" y="195"/>
                    <a:pt x="159" y="208"/>
                    <a:pt x="152" y="219"/>
                  </a:cubicBezTo>
                  <a:cubicBezTo>
                    <a:pt x="144" y="229"/>
                    <a:pt x="134" y="235"/>
                    <a:pt x="119" y="228"/>
                  </a:cubicBezTo>
                  <a:cubicBezTo>
                    <a:pt x="92" y="216"/>
                    <a:pt x="84" y="222"/>
                    <a:pt x="82" y="253"/>
                  </a:cubicBezTo>
                  <a:cubicBezTo>
                    <a:pt x="80" y="275"/>
                    <a:pt x="80" y="297"/>
                    <a:pt x="77" y="318"/>
                  </a:cubicBezTo>
                  <a:cubicBezTo>
                    <a:pt x="76" y="326"/>
                    <a:pt x="70" y="336"/>
                    <a:pt x="63" y="339"/>
                  </a:cubicBezTo>
                  <a:cubicBezTo>
                    <a:pt x="54" y="343"/>
                    <a:pt x="42" y="345"/>
                    <a:pt x="33" y="342"/>
                  </a:cubicBezTo>
                  <a:cubicBezTo>
                    <a:pt x="28" y="340"/>
                    <a:pt x="25" y="323"/>
                    <a:pt x="28" y="316"/>
                  </a:cubicBezTo>
                  <a:cubicBezTo>
                    <a:pt x="40" y="282"/>
                    <a:pt x="42" y="250"/>
                    <a:pt x="32" y="215"/>
                  </a:cubicBezTo>
                  <a:cubicBezTo>
                    <a:pt x="29" y="206"/>
                    <a:pt x="39" y="191"/>
                    <a:pt x="47" y="182"/>
                  </a:cubicBezTo>
                  <a:cubicBezTo>
                    <a:pt x="69" y="156"/>
                    <a:pt x="67" y="145"/>
                    <a:pt x="34" y="133"/>
                  </a:cubicBezTo>
                  <a:cubicBezTo>
                    <a:pt x="31" y="132"/>
                    <a:pt x="27" y="132"/>
                    <a:pt x="24" y="131"/>
                  </a:cubicBezTo>
                  <a:cubicBezTo>
                    <a:pt x="15" y="126"/>
                    <a:pt x="0" y="124"/>
                    <a:pt x="7" y="110"/>
                  </a:cubicBezTo>
                  <a:cubicBezTo>
                    <a:pt x="12" y="102"/>
                    <a:pt x="26" y="92"/>
                    <a:pt x="34" y="94"/>
                  </a:cubicBezTo>
                  <a:cubicBezTo>
                    <a:pt x="49" y="97"/>
                    <a:pt x="66" y="105"/>
                    <a:pt x="77" y="116"/>
                  </a:cubicBezTo>
                  <a:cubicBezTo>
                    <a:pt x="96" y="136"/>
                    <a:pt x="114" y="141"/>
                    <a:pt x="129" y="127"/>
                  </a:cubicBezTo>
                  <a:cubicBezTo>
                    <a:pt x="146" y="111"/>
                    <a:pt x="145" y="85"/>
                    <a:pt x="126" y="69"/>
                  </a:cubicBezTo>
                  <a:cubicBezTo>
                    <a:pt x="115" y="60"/>
                    <a:pt x="102" y="52"/>
                    <a:pt x="88" y="47"/>
                  </a:cubicBezTo>
                  <a:cubicBezTo>
                    <a:pt x="59" y="34"/>
                    <a:pt x="56" y="27"/>
                    <a:pt x="74" y="0"/>
                  </a:cubicBezTo>
                  <a:cubicBezTo>
                    <a:pt x="85" y="0"/>
                    <a:pt x="95" y="0"/>
                    <a:pt x="1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64D57A47-46F8-4F03-907C-B085642304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2531" y="1236288"/>
              <a:ext cx="216958" cy="291624"/>
            </a:xfrm>
            <a:custGeom>
              <a:avLst/>
              <a:gdLst>
                <a:gd name="T0" fmla="*/ 20 w 265"/>
                <a:gd name="T1" fmla="*/ 356 h 356"/>
                <a:gd name="T2" fmla="*/ 2 w 265"/>
                <a:gd name="T3" fmla="*/ 340 h 356"/>
                <a:gd name="T4" fmla="*/ 45 w 265"/>
                <a:gd name="T5" fmla="*/ 263 h 356"/>
                <a:gd name="T6" fmla="*/ 73 w 265"/>
                <a:gd name="T7" fmla="*/ 232 h 356"/>
                <a:gd name="T8" fmla="*/ 117 w 265"/>
                <a:gd name="T9" fmla="*/ 227 h 356"/>
                <a:gd name="T10" fmla="*/ 114 w 265"/>
                <a:gd name="T11" fmla="*/ 180 h 356"/>
                <a:gd name="T12" fmla="*/ 68 w 265"/>
                <a:gd name="T13" fmla="*/ 186 h 356"/>
                <a:gd name="T14" fmla="*/ 0 w 265"/>
                <a:gd name="T15" fmla="*/ 134 h 356"/>
                <a:gd name="T16" fmla="*/ 1 w 265"/>
                <a:gd name="T17" fmla="*/ 52 h 356"/>
                <a:gd name="T18" fmla="*/ 11 w 265"/>
                <a:gd name="T19" fmla="*/ 29 h 356"/>
                <a:gd name="T20" fmla="*/ 32 w 265"/>
                <a:gd name="T21" fmla="*/ 35 h 356"/>
                <a:gd name="T22" fmla="*/ 39 w 265"/>
                <a:gd name="T23" fmla="*/ 114 h 356"/>
                <a:gd name="T24" fmla="*/ 67 w 265"/>
                <a:gd name="T25" fmla="*/ 150 h 356"/>
                <a:gd name="T26" fmla="*/ 116 w 265"/>
                <a:gd name="T27" fmla="*/ 138 h 356"/>
                <a:gd name="T28" fmla="*/ 106 w 265"/>
                <a:gd name="T29" fmla="*/ 108 h 356"/>
                <a:gd name="T30" fmla="*/ 64 w 265"/>
                <a:gd name="T31" fmla="*/ 58 h 356"/>
                <a:gd name="T32" fmla="*/ 120 w 265"/>
                <a:gd name="T33" fmla="*/ 4 h 356"/>
                <a:gd name="T34" fmla="*/ 187 w 265"/>
                <a:gd name="T35" fmla="*/ 80 h 356"/>
                <a:gd name="T36" fmla="*/ 167 w 265"/>
                <a:gd name="T37" fmla="*/ 102 h 356"/>
                <a:gd name="T38" fmla="*/ 153 w 265"/>
                <a:gd name="T39" fmla="*/ 129 h 356"/>
                <a:gd name="T40" fmla="*/ 179 w 265"/>
                <a:gd name="T41" fmla="*/ 148 h 356"/>
                <a:gd name="T42" fmla="*/ 227 w 265"/>
                <a:gd name="T43" fmla="*/ 105 h 356"/>
                <a:gd name="T44" fmla="*/ 232 w 265"/>
                <a:gd name="T45" fmla="*/ 54 h 356"/>
                <a:gd name="T46" fmla="*/ 231 w 265"/>
                <a:gd name="T47" fmla="*/ 40 h 356"/>
                <a:gd name="T48" fmla="*/ 245 w 265"/>
                <a:gd name="T49" fmla="*/ 26 h 356"/>
                <a:gd name="T50" fmla="*/ 260 w 265"/>
                <a:gd name="T51" fmla="*/ 38 h 356"/>
                <a:gd name="T52" fmla="*/ 263 w 265"/>
                <a:gd name="T53" fmla="*/ 128 h 356"/>
                <a:gd name="T54" fmla="*/ 200 w 265"/>
                <a:gd name="T55" fmla="*/ 176 h 356"/>
                <a:gd name="T56" fmla="*/ 188 w 265"/>
                <a:gd name="T57" fmla="*/ 176 h 356"/>
                <a:gd name="T58" fmla="*/ 156 w 265"/>
                <a:gd name="T59" fmla="*/ 209 h 356"/>
                <a:gd name="T60" fmla="*/ 179 w 265"/>
                <a:gd name="T61" fmla="*/ 231 h 356"/>
                <a:gd name="T62" fmla="*/ 191 w 265"/>
                <a:gd name="T63" fmla="*/ 228 h 356"/>
                <a:gd name="T64" fmla="*/ 225 w 265"/>
                <a:gd name="T65" fmla="*/ 262 h 356"/>
                <a:gd name="T66" fmla="*/ 226 w 265"/>
                <a:gd name="T67" fmla="*/ 298 h 356"/>
                <a:gd name="T68" fmla="*/ 227 w 265"/>
                <a:gd name="T69" fmla="*/ 325 h 356"/>
                <a:gd name="T70" fmla="*/ 208 w 265"/>
                <a:gd name="T71" fmla="*/ 347 h 356"/>
                <a:gd name="T72" fmla="*/ 192 w 265"/>
                <a:gd name="T73" fmla="*/ 330 h 356"/>
                <a:gd name="T74" fmla="*/ 187 w 265"/>
                <a:gd name="T75" fmla="*/ 279 h 356"/>
                <a:gd name="T76" fmla="*/ 175 w 265"/>
                <a:gd name="T77" fmla="*/ 261 h 356"/>
                <a:gd name="T78" fmla="*/ 164 w 265"/>
                <a:gd name="T79" fmla="*/ 279 h 356"/>
                <a:gd name="T80" fmla="*/ 160 w 265"/>
                <a:gd name="T81" fmla="*/ 334 h 356"/>
                <a:gd name="T82" fmla="*/ 137 w 265"/>
                <a:gd name="T83" fmla="*/ 347 h 356"/>
                <a:gd name="T84" fmla="*/ 116 w 265"/>
                <a:gd name="T85" fmla="*/ 334 h 356"/>
                <a:gd name="T86" fmla="*/ 112 w 265"/>
                <a:gd name="T87" fmla="*/ 278 h 356"/>
                <a:gd name="T88" fmla="*/ 98 w 265"/>
                <a:gd name="T89" fmla="*/ 264 h 356"/>
                <a:gd name="T90" fmla="*/ 88 w 265"/>
                <a:gd name="T91" fmla="*/ 278 h 356"/>
                <a:gd name="T92" fmla="*/ 36 w 265"/>
                <a:gd name="T93" fmla="*/ 356 h 356"/>
                <a:gd name="T94" fmla="*/ 20 w 265"/>
                <a:gd name="T95" fmla="*/ 356 h 356"/>
                <a:gd name="T96" fmla="*/ 152 w 265"/>
                <a:gd name="T97" fmla="*/ 62 h 356"/>
                <a:gd name="T98" fmla="*/ 131 w 265"/>
                <a:gd name="T99" fmla="*/ 32 h 356"/>
                <a:gd name="T100" fmla="*/ 102 w 265"/>
                <a:gd name="T101" fmla="*/ 53 h 356"/>
                <a:gd name="T102" fmla="*/ 129 w 265"/>
                <a:gd name="T103" fmla="*/ 79 h 356"/>
                <a:gd name="T104" fmla="*/ 152 w 265"/>
                <a:gd name="T105" fmla="*/ 6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" h="356">
                  <a:moveTo>
                    <a:pt x="20" y="356"/>
                  </a:moveTo>
                  <a:cubicBezTo>
                    <a:pt x="15" y="352"/>
                    <a:pt x="10" y="347"/>
                    <a:pt x="2" y="340"/>
                  </a:cubicBezTo>
                  <a:cubicBezTo>
                    <a:pt x="43" y="327"/>
                    <a:pt x="46" y="296"/>
                    <a:pt x="45" y="263"/>
                  </a:cubicBezTo>
                  <a:cubicBezTo>
                    <a:pt x="43" y="234"/>
                    <a:pt x="44" y="234"/>
                    <a:pt x="73" y="232"/>
                  </a:cubicBezTo>
                  <a:cubicBezTo>
                    <a:pt x="87" y="231"/>
                    <a:pt x="100" y="229"/>
                    <a:pt x="117" y="227"/>
                  </a:cubicBezTo>
                  <a:cubicBezTo>
                    <a:pt x="116" y="212"/>
                    <a:pt x="115" y="196"/>
                    <a:pt x="114" y="180"/>
                  </a:cubicBezTo>
                  <a:cubicBezTo>
                    <a:pt x="96" y="182"/>
                    <a:pt x="82" y="184"/>
                    <a:pt x="68" y="186"/>
                  </a:cubicBezTo>
                  <a:cubicBezTo>
                    <a:pt x="37" y="191"/>
                    <a:pt x="1" y="177"/>
                    <a:pt x="0" y="134"/>
                  </a:cubicBezTo>
                  <a:cubicBezTo>
                    <a:pt x="0" y="106"/>
                    <a:pt x="0" y="79"/>
                    <a:pt x="1" y="52"/>
                  </a:cubicBezTo>
                  <a:cubicBezTo>
                    <a:pt x="1" y="44"/>
                    <a:pt x="5" y="35"/>
                    <a:pt x="11" y="29"/>
                  </a:cubicBezTo>
                  <a:cubicBezTo>
                    <a:pt x="18" y="20"/>
                    <a:pt x="30" y="23"/>
                    <a:pt x="32" y="35"/>
                  </a:cubicBezTo>
                  <a:cubicBezTo>
                    <a:pt x="35" y="61"/>
                    <a:pt x="38" y="88"/>
                    <a:pt x="39" y="114"/>
                  </a:cubicBezTo>
                  <a:cubicBezTo>
                    <a:pt x="40" y="134"/>
                    <a:pt x="49" y="145"/>
                    <a:pt x="67" y="150"/>
                  </a:cubicBezTo>
                  <a:cubicBezTo>
                    <a:pt x="86" y="156"/>
                    <a:pt x="103" y="153"/>
                    <a:pt x="116" y="138"/>
                  </a:cubicBezTo>
                  <a:cubicBezTo>
                    <a:pt x="125" y="127"/>
                    <a:pt x="120" y="112"/>
                    <a:pt x="106" y="108"/>
                  </a:cubicBezTo>
                  <a:cubicBezTo>
                    <a:pt x="71" y="97"/>
                    <a:pt x="62" y="86"/>
                    <a:pt x="64" y="58"/>
                  </a:cubicBezTo>
                  <a:cubicBezTo>
                    <a:pt x="67" y="30"/>
                    <a:pt x="91" y="7"/>
                    <a:pt x="120" y="4"/>
                  </a:cubicBezTo>
                  <a:cubicBezTo>
                    <a:pt x="173" y="0"/>
                    <a:pt x="205" y="34"/>
                    <a:pt x="187" y="80"/>
                  </a:cubicBezTo>
                  <a:cubicBezTo>
                    <a:pt x="184" y="89"/>
                    <a:pt x="175" y="99"/>
                    <a:pt x="167" y="102"/>
                  </a:cubicBezTo>
                  <a:cubicBezTo>
                    <a:pt x="152" y="107"/>
                    <a:pt x="147" y="118"/>
                    <a:pt x="153" y="129"/>
                  </a:cubicBezTo>
                  <a:cubicBezTo>
                    <a:pt x="157" y="138"/>
                    <a:pt x="169" y="146"/>
                    <a:pt x="179" y="148"/>
                  </a:cubicBezTo>
                  <a:cubicBezTo>
                    <a:pt x="198" y="151"/>
                    <a:pt x="221" y="130"/>
                    <a:pt x="227" y="105"/>
                  </a:cubicBezTo>
                  <a:cubicBezTo>
                    <a:pt x="231" y="89"/>
                    <a:pt x="231" y="71"/>
                    <a:pt x="232" y="54"/>
                  </a:cubicBezTo>
                  <a:cubicBezTo>
                    <a:pt x="232" y="49"/>
                    <a:pt x="230" y="44"/>
                    <a:pt x="231" y="40"/>
                  </a:cubicBezTo>
                  <a:cubicBezTo>
                    <a:pt x="235" y="34"/>
                    <a:pt x="240" y="26"/>
                    <a:pt x="245" y="26"/>
                  </a:cubicBezTo>
                  <a:cubicBezTo>
                    <a:pt x="250" y="25"/>
                    <a:pt x="260" y="33"/>
                    <a:pt x="260" y="38"/>
                  </a:cubicBezTo>
                  <a:cubicBezTo>
                    <a:pt x="263" y="68"/>
                    <a:pt x="265" y="98"/>
                    <a:pt x="263" y="128"/>
                  </a:cubicBezTo>
                  <a:cubicBezTo>
                    <a:pt x="261" y="155"/>
                    <a:pt x="234" y="173"/>
                    <a:pt x="200" y="176"/>
                  </a:cubicBezTo>
                  <a:cubicBezTo>
                    <a:pt x="196" y="176"/>
                    <a:pt x="192" y="176"/>
                    <a:pt x="188" y="176"/>
                  </a:cubicBezTo>
                  <a:cubicBezTo>
                    <a:pt x="155" y="176"/>
                    <a:pt x="156" y="176"/>
                    <a:pt x="156" y="209"/>
                  </a:cubicBezTo>
                  <a:cubicBezTo>
                    <a:pt x="156" y="227"/>
                    <a:pt x="166" y="230"/>
                    <a:pt x="179" y="231"/>
                  </a:cubicBezTo>
                  <a:cubicBezTo>
                    <a:pt x="183" y="231"/>
                    <a:pt x="187" y="229"/>
                    <a:pt x="191" y="228"/>
                  </a:cubicBezTo>
                  <a:cubicBezTo>
                    <a:pt x="224" y="226"/>
                    <a:pt x="227" y="229"/>
                    <a:pt x="225" y="262"/>
                  </a:cubicBezTo>
                  <a:cubicBezTo>
                    <a:pt x="224" y="274"/>
                    <a:pt x="225" y="286"/>
                    <a:pt x="226" y="298"/>
                  </a:cubicBezTo>
                  <a:cubicBezTo>
                    <a:pt x="226" y="307"/>
                    <a:pt x="230" y="317"/>
                    <a:pt x="227" y="325"/>
                  </a:cubicBezTo>
                  <a:cubicBezTo>
                    <a:pt x="223" y="334"/>
                    <a:pt x="214" y="340"/>
                    <a:pt x="208" y="347"/>
                  </a:cubicBezTo>
                  <a:cubicBezTo>
                    <a:pt x="202" y="342"/>
                    <a:pt x="193" y="337"/>
                    <a:pt x="192" y="330"/>
                  </a:cubicBezTo>
                  <a:cubicBezTo>
                    <a:pt x="189" y="314"/>
                    <a:pt x="190" y="296"/>
                    <a:pt x="187" y="279"/>
                  </a:cubicBezTo>
                  <a:cubicBezTo>
                    <a:pt x="186" y="272"/>
                    <a:pt x="180" y="262"/>
                    <a:pt x="175" y="261"/>
                  </a:cubicBezTo>
                  <a:cubicBezTo>
                    <a:pt x="162" y="258"/>
                    <a:pt x="164" y="270"/>
                    <a:pt x="164" y="279"/>
                  </a:cubicBezTo>
                  <a:cubicBezTo>
                    <a:pt x="162" y="297"/>
                    <a:pt x="160" y="316"/>
                    <a:pt x="160" y="334"/>
                  </a:cubicBezTo>
                  <a:cubicBezTo>
                    <a:pt x="159" y="352"/>
                    <a:pt x="146" y="347"/>
                    <a:pt x="137" y="347"/>
                  </a:cubicBezTo>
                  <a:cubicBezTo>
                    <a:pt x="127" y="348"/>
                    <a:pt x="116" y="350"/>
                    <a:pt x="116" y="334"/>
                  </a:cubicBezTo>
                  <a:cubicBezTo>
                    <a:pt x="116" y="315"/>
                    <a:pt x="115" y="296"/>
                    <a:pt x="112" y="278"/>
                  </a:cubicBezTo>
                  <a:cubicBezTo>
                    <a:pt x="111" y="273"/>
                    <a:pt x="103" y="269"/>
                    <a:pt x="98" y="264"/>
                  </a:cubicBezTo>
                  <a:cubicBezTo>
                    <a:pt x="95" y="269"/>
                    <a:pt x="88" y="273"/>
                    <a:pt x="88" y="278"/>
                  </a:cubicBezTo>
                  <a:cubicBezTo>
                    <a:pt x="84" y="313"/>
                    <a:pt x="71" y="342"/>
                    <a:pt x="36" y="356"/>
                  </a:cubicBezTo>
                  <a:cubicBezTo>
                    <a:pt x="31" y="356"/>
                    <a:pt x="25" y="356"/>
                    <a:pt x="20" y="356"/>
                  </a:cubicBezTo>
                  <a:close/>
                  <a:moveTo>
                    <a:pt x="152" y="62"/>
                  </a:moveTo>
                  <a:cubicBezTo>
                    <a:pt x="148" y="45"/>
                    <a:pt x="150" y="32"/>
                    <a:pt x="131" y="32"/>
                  </a:cubicBezTo>
                  <a:cubicBezTo>
                    <a:pt x="117" y="32"/>
                    <a:pt x="105" y="39"/>
                    <a:pt x="102" y="53"/>
                  </a:cubicBezTo>
                  <a:cubicBezTo>
                    <a:pt x="99" y="64"/>
                    <a:pt x="116" y="82"/>
                    <a:pt x="129" y="79"/>
                  </a:cubicBezTo>
                  <a:cubicBezTo>
                    <a:pt x="137" y="77"/>
                    <a:pt x="144" y="68"/>
                    <a:pt x="15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BF2220B9-4F58-49AD-B3DC-09DB842FA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6383" y="1243632"/>
              <a:ext cx="287340" cy="271121"/>
            </a:xfrm>
            <a:custGeom>
              <a:avLst/>
              <a:gdLst>
                <a:gd name="T0" fmla="*/ 52 w 351"/>
                <a:gd name="T1" fmla="*/ 170 h 331"/>
                <a:gd name="T2" fmla="*/ 56 w 351"/>
                <a:gd name="T3" fmla="*/ 115 h 331"/>
                <a:gd name="T4" fmla="*/ 51 w 351"/>
                <a:gd name="T5" fmla="*/ 13 h 331"/>
                <a:gd name="T6" fmla="*/ 66 w 351"/>
                <a:gd name="T7" fmla="*/ 1 h 331"/>
                <a:gd name="T8" fmla="*/ 83 w 351"/>
                <a:gd name="T9" fmla="*/ 19 h 331"/>
                <a:gd name="T10" fmla="*/ 84 w 351"/>
                <a:gd name="T11" fmla="*/ 79 h 331"/>
                <a:gd name="T12" fmla="*/ 127 w 351"/>
                <a:gd name="T13" fmla="*/ 112 h 331"/>
                <a:gd name="T14" fmla="*/ 144 w 351"/>
                <a:gd name="T15" fmla="*/ 81 h 331"/>
                <a:gd name="T16" fmla="*/ 135 w 351"/>
                <a:gd name="T17" fmla="*/ 61 h 331"/>
                <a:gd name="T18" fmla="*/ 142 w 351"/>
                <a:gd name="T19" fmla="*/ 29 h 331"/>
                <a:gd name="T20" fmla="*/ 175 w 351"/>
                <a:gd name="T21" fmla="*/ 28 h 331"/>
                <a:gd name="T22" fmla="*/ 188 w 351"/>
                <a:gd name="T23" fmla="*/ 55 h 331"/>
                <a:gd name="T24" fmla="*/ 182 w 351"/>
                <a:gd name="T25" fmla="*/ 80 h 331"/>
                <a:gd name="T26" fmla="*/ 193 w 351"/>
                <a:gd name="T27" fmla="*/ 111 h 331"/>
                <a:gd name="T28" fmla="*/ 233 w 351"/>
                <a:gd name="T29" fmla="*/ 93 h 331"/>
                <a:gd name="T30" fmla="*/ 232 w 351"/>
                <a:gd name="T31" fmla="*/ 27 h 331"/>
                <a:gd name="T32" fmla="*/ 234 w 351"/>
                <a:gd name="T33" fmla="*/ 7 h 331"/>
                <a:gd name="T34" fmla="*/ 255 w 351"/>
                <a:gd name="T35" fmla="*/ 4 h 331"/>
                <a:gd name="T36" fmla="*/ 313 w 351"/>
                <a:gd name="T37" fmla="*/ 16 h 331"/>
                <a:gd name="T38" fmla="*/ 331 w 351"/>
                <a:gd name="T39" fmla="*/ 34 h 331"/>
                <a:gd name="T40" fmla="*/ 309 w 351"/>
                <a:gd name="T41" fmla="*/ 45 h 331"/>
                <a:gd name="T42" fmla="*/ 279 w 351"/>
                <a:gd name="T43" fmla="*/ 70 h 331"/>
                <a:gd name="T44" fmla="*/ 275 w 351"/>
                <a:gd name="T45" fmla="*/ 139 h 331"/>
                <a:gd name="T46" fmla="*/ 236 w 351"/>
                <a:gd name="T47" fmla="*/ 175 h 331"/>
                <a:gd name="T48" fmla="*/ 211 w 351"/>
                <a:gd name="T49" fmla="*/ 173 h 331"/>
                <a:gd name="T50" fmla="*/ 190 w 351"/>
                <a:gd name="T51" fmla="*/ 180 h 331"/>
                <a:gd name="T52" fmla="*/ 197 w 351"/>
                <a:gd name="T53" fmla="*/ 208 h 331"/>
                <a:gd name="T54" fmla="*/ 287 w 351"/>
                <a:gd name="T55" fmla="*/ 212 h 331"/>
                <a:gd name="T56" fmla="*/ 300 w 351"/>
                <a:gd name="T57" fmla="*/ 192 h 331"/>
                <a:gd name="T58" fmla="*/ 305 w 351"/>
                <a:gd name="T59" fmla="*/ 165 h 331"/>
                <a:gd name="T60" fmla="*/ 321 w 351"/>
                <a:gd name="T61" fmla="*/ 150 h 331"/>
                <a:gd name="T62" fmla="*/ 339 w 351"/>
                <a:gd name="T63" fmla="*/ 166 h 331"/>
                <a:gd name="T64" fmla="*/ 331 w 351"/>
                <a:gd name="T65" fmla="*/ 231 h 331"/>
                <a:gd name="T66" fmla="*/ 285 w 351"/>
                <a:gd name="T67" fmla="*/ 258 h 331"/>
                <a:gd name="T68" fmla="*/ 154 w 351"/>
                <a:gd name="T69" fmla="*/ 250 h 331"/>
                <a:gd name="T70" fmla="*/ 137 w 351"/>
                <a:gd name="T71" fmla="*/ 251 h 331"/>
                <a:gd name="T72" fmla="*/ 125 w 351"/>
                <a:gd name="T73" fmla="*/ 270 h 331"/>
                <a:gd name="T74" fmla="*/ 140 w 351"/>
                <a:gd name="T75" fmla="*/ 286 h 331"/>
                <a:gd name="T76" fmla="*/ 315 w 351"/>
                <a:gd name="T77" fmla="*/ 289 h 331"/>
                <a:gd name="T78" fmla="*/ 333 w 351"/>
                <a:gd name="T79" fmla="*/ 288 h 331"/>
                <a:gd name="T80" fmla="*/ 350 w 351"/>
                <a:gd name="T81" fmla="*/ 304 h 331"/>
                <a:gd name="T82" fmla="*/ 343 w 351"/>
                <a:gd name="T83" fmla="*/ 324 h 331"/>
                <a:gd name="T84" fmla="*/ 317 w 351"/>
                <a:gd name="T85" fmla="*/ 330 h 331"/>
                <a:gd name="T86" fmla="*/ 45 w 351"/>
                <a:gd name="T87" fmla="*/ 331 h 331"/>
                <a:gd name="T88" fmla="*/ 3 w 351"/>
                <a:gd name="T89" fmla="*/ 295 h 331"/>
                <a:gd name="T90" fmla="*/ 6 w 351"/>
                <a:gd name="T91" fmla="*/ 221 h 331"/>
                <a:gd name="T92" fmla="*/ 29 w 351"/>
                <a:gd name="T93" fmla="*/ 204 h 331"/>
                <a:gd name="T94" fmla="*/ 39 w 351"/>
                <a:gd name="T95" fmla="*/ 225 h 331"/>
                <a:gd name="T96" fmla="*/ 47 w 351"/>
                <a:gd name="T97" fmla="*/ 268 h 331"/>
                <a:gd name="T98" fmla="*/ 65 w 351"/>
                <a:gd name="T99" fmla="*/ 283 h 331"/>
                <a:gd name="T100" fmla="*/ 70 w 351"/>
                <a:gd name="T101" fmla="*/ 263 h 331"/>
                <a:gd name="T102" fmla="*/ 68 w 351"/>
                <a:gd name="T103" fmla="*/ 243 h 331"/>
                <a:gd name="T104" fmla="*/ 104 w 351"/>
                <a:gd name="T105" fmla="*/ 210 h 331"/>
                <a:gd name="T106" fmla="*/ 123 w 351"/>
                <a:gd name="T107" fmla="*/ 208 h 331"/>
                <a:gd name="T108" fmla="*/ 135 w 351"/>
                <a:gd name="T109" fmla="*/ 187 h 331"/>
                <a:gd name="T110" fmla="*/ 118 w 351"/>
                <a:gd name="T111" fmla="*/ 172 h 331"/>
                <a:gd name="T112" fmla="*/ 79 w 351"/>
                <a:gd name="T113" fmla="*/ 176 h 331"/>
                <a:gd name="T114" fmla="*/ 57 w 351"/>
                <a:gd name="T115" fmla="*/ 175 h 331"/>
                <a:gd name="T116" fmla="*/ 52 w 351"/>
                <a:gd name="T117" fmla="*/ 17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1" h="331">
                  <a:moveTo>
                    <a:pt x="52" y="170"/>
                  </a:moveTo>
                  <a:cubicBezTo>
                    <a:pt x="80" y="151"/>
                    <a:pt x="66" y="134"/>
                    <a:pt x="56" y="115"/>
                  </a:cubicBezTo>
                  <a:cubicBezTo>
                    <a:pt x="38" y="83"/>
                    <a:pt x="42" y="47"/>
                    <a:pt x="51" y="13"/>
                  </a:cubicBezTo>
                  <a:cubicBezTo>
                    <a:pt x="52" y="8"/>
                    <a:pt x="63" y="0"/>
                    <a:pt x="66" y="1"/>
                  </a:cubicBezTo>
                  <a:cubicBezTo>
                    <a:pt x="73" y="5"/>
                    <a:pt x="82" y="12"/>
                    <a:pt x="83" y="19"/>
                  </a:cubicBezTo>
                  <a:cubicBezTo>
                    <a:pt x="85" y="39"/>
                    <a:pt x="83" y="59"/>
                    <a:pt x="84" y="79"/>
                  </a:cubicBezTo>
                  <a:cubicBezTo>
                    <a:pt x="85" y="105"/>
                    <a:pt x="103" y="118"/>
                    <a:pt x="127" y="112"/>
                  </a:cubicBezTo>
                  <a:cubicBezTo>
                    <a:pt x="144" y="107"/>
                    <a:pt x="150" y="97"/>
                    <a:pt x="144" y="81"/>
                  </a:cubicBezTo>
                  <a:cubicBezTo>
                    <a:pt x="141" y="74"/>
                    <a:pt x="135" y="68"/>
                    <a:pt x="135" y="61"/>
                  </a:cubicBezTo>
                  <a:cubicBezTo>
                    <a:pt x="135" y="50"/>
                    <a:pt x="136" y="35"/>
                    <a:pt x="142" y="29"/>
                  </a:cubicBezTo>
                  <a:cubicBezTo>
                    <a:pt x="149" y="24"/>
                    <a:pt x="166" y="23"/>
                    <a:pt x="175" y="28"/>
                  </a:cubicBezTo>
                  <a:cubicBezTo>
                    <a:pt x="182" y="31"/>
                    <a:pt x="186" y="45"/>
                    <a:pt x="188" y="55"/>
                  </a:cubicBezTo>
                  <a:cubicBezTo>
                    <a:pt x="189" y="63"/>
                    <a:pt x="184" y="72"/>
                    <a:pt x="182" y="80"/>
                  </a:cubicBezTo>
                  <a:cubicBezTo>
                    <a:pt x="178" y="93"/>
                    <a:pt x="176" y="106"/>
                    <a:pt x="193" y="111"/>
                  </a:cubicBezTo>
                  <a:cubicBezTo>
                    <a:pt x="212" y="116"/>
                    <a:pt x="231" y="109"/>
                    <a:pt x="233" y="93"/>
                  </a:cubicBezTo>
                  <a:cubicBezTo>
                    <a:pt x="235" y="71"/>
                    <a:pt x="232" y="49"/>
                    <a:pt x="232" y="27"/>
                  </a:cubicBezTo>
                  <a:cubicBezTo>
                    <a:pt x="232" y="20"/>
                    <a:pt x="230" y="10"/>
                    <a:pt x="234" y="7"/>
                  </a:cubicBezTo>
                  <a:cubicBezTo>
                    <a:pt x="239" y="3"/>
                    <a:pt x="248" y="3"/>
                    <a:pt x="255" y="4"/>
                  </a:cubicBezTo>
                  <a:cubicBezTo>
                    <a:pt x="275" y="7"/>
                    <a:pt x="294" y="10"/>
                    <a:pt x="313" y="16"/>
                  </a:cubicBezTo>
                  <a:cubicBezTo>
                    <a:pt x="320" y="18"/>
                    <a:pt x="331" y="27"/>
                    <a:pt x="331" y="34"/>
                  </a:cubicBezTo>
                  <a:cubicBezTo>
                    <a:pt x="332" y="47"/>
                    <a:pt x="321" y="47"/>
                    <a:pt x="309" y="45"/>
                  </a:cubicBezTo>
                  <a:cubicBezTo>
                    <a:pt x="285" y="40"/>
                    <a:pt x="280" y="45"/>
                    <a:pt x="279" y="70"/>
                  </a:cubicBezTo>
                  <a:cubicBezTo>
                    <a:pt x="279" y="93"/>
                    <a:pt x="278" y="116"/>
                    <a:pt x="275" y="139"/>
                  </a:cubicBezTo>
                  <a:cubicBezTo>
                    <a:pt x="273" y="168"/>
                    <a:pt x="264" y="175"/>
                    <a:pt x="236" y="175"/>
                  </a:cubicBezTo>
                  <a:cubicBezTo>
                    <a:pt x="228" y="174"/>
                    <a:pt x="219" y="172"/>
                    <a:pt x="211" y="173"/>
                  </a:cubicBezTo>
                  <a:cubicBezTo>
                    <a:pt x="203" y="173"/>
                    <a:pt x="190" y="177"/>
                    <a:pt x="190" y="180"/>
                  </a:cubicBezTo>
                  <a:cubicBezTo>
                    <a:pt x="189" y="190"/>
                    <a:pt x="191" y="204"/>
                    <a:pt x="197" y="208"/>
                  </a:cubicBezTo>
                  <a:cubicBezTo>
                    <a:pt x="225" y="226"/>
                    <a:pt x="257" y="223"/>
                    <a:pt x="287" y="212"/>
                  </a:cubicBezTo>
                  <a:cubicBezTo>
                    <a:pt x="293" y="210"/>
                    <a:pt x="297" y="199"/>
                    <a:pt x="300" y="192"/>
                  </a:cubicBezTo>
                  <a:cubicBezTo>
                    <a:pt x="303" y="183"/>
                    <a:pt x="301" y="173"/>
                    <a:pt x="305" y="165"/>
                  </a:cubicBezTo>
                  <a:cubicBezTo>
                    <a:pt x="307" y="158"/>
                    <a:pt x="317" y="149"/>
                    <a:pt x="321" y="150"/>
                  </a:cubicBezTo>
                  <a:cubicBezTo>
                    <a:pt x="328" y="152"/>
                    <a:pt x="339" y="161"/>
                    <a:pt x="339" y="166"/>
                  </a:cubicBezTo>
                  <a:cubicBezTo>
                    <a:pt x="338" y="188"/>
                    <a:pt x="336" y="210"/>
                    <a:pt x="331" y="231"/>
                  </a:cubicBezTo>
                  <a:cubicBezTo>
                    <a:pt x="325" y="253"/>
                    <a:pt x="305" y="259"/>
                    <a:pt x="285" y="258"/>
                  </a:cubicBezTo>
                  <a:cubicBezTo>
                    <a:pt x="242" y="257"/>
                    <a:pt x="198" y="253"/>
                    <a:pt x="154" y="250"/>
                  </a:cubicBezTo>
                  <a:cubicBezTo>
                    <a:pt x="149" y="249"/>
                    <a:pt x="141" y="248"/>
                    <a:pt x="137" y="251"/>
                  </a:cubicBezTo>
                  <a:cubicBezTo>
                    <a:pt x="131" y="256"/>
                    <a:pt x="124" y="264"/>
                    <a:pt x="125" y="270"/>
                  </a:cubicBezTo>
                  <a:cubicBezTo>
                    <a:pt x="125" y="276"/>
                    <a:pt x="134" y="286"/>
                    <a:pt x="140" y="286"/>
                  </a:cubicBezTo>
                  <a:cubicBezTo>
                    <a:pt x="198" y="288"/>
                    <a:pt x="257" y="288"/>
                    <a:pt x="315" y="289"/>
                  </a:cubicBezTo>
                  <a:cubicBezTo>
                    <a:pt x="321" y="289"/>
                    <a:pt x="328" y="286"/>
                    <a:pt x="333" y="288"/>
                  </a:cubicBezTo>
                  <a:cubicBezTo>
                    <a:pt x="340" y="291"/>
                    <a:pt x="348" y="297"/>
                    <a:pt x="350" y="304"/>
                  </a:cubicBezTo>
                  <a:cubicBezTo>
                    <a:pt x="351" y="309"/>
                    <a:pt x="348" y="320"/>
                    <a:pt x="343" y="324"/>
                  </a:cubicBezTo>
                  <a:cubicBezTo>
                    <a:pt x="336" y="329"/>
                    <a:pt x="326" y="330"/>
                    <a:pt x="317" y="330"/>
                  </a:cubicBezTo>
                  <a:cubicBezTo>
                    <a:pt x="227" y="331"/>
                    <a:pt x="136" y="331"/>
                    <a:pt x="45" y="331"/>
                  </a:cubicBezTo>
                  <a:cubicBezTo>
                    <a:pt x="16" y="331"/>
                    <a:pt x="7" y="325"/>
                    <a:pt x="3" y="295"/>
                  </a:cubicBezTo>
                  <a:cubicBezTo>
                    <a:pt x="0" y="271"/>
                    <a:pt x="3" y="245"/>
                    <a:pt x="6" y="221"/>
                  </a:cubicBezTo>
                  <a:cubicBezTo>
                    <a:pt x="7" y="214"/>
                    <a:pt x="21" y="209"/>
                    <a:pt x="29" y="204"/>
                  </a:cubicBezTo>
                  <a:cubicBezTo>
                    <a:pt x="33" y="211"/>
                    <a:pt x="38" y="218"/>
                    <a:pt x="39" y="225"/>
                  </a:cubicBezTo>
                  <a:cubicBezTo>
                    <a:pt x="43" y="240"/>
                    <a:pt x="42" y="255"/>
                    <a:pt x="47" y="268"/>
                  </a:cubicBezTo>
                  <a:cubicBezTo>
                    <a:pt x="49" y="274"/>
                    <a:pt x="59" y="278"/>
                    <a:pt x="65" y="283"/>
                  </a:cubicBezTo>
                  <a:cubicBezTo>
                    <a:pt x="67" y="276"/>
                    <a:pt x="70" y="270"/>
                    <a:pt x="70" y="263"/>
                  </a:cubicBezTo>
                  <a:cubicBezTo>
                    <a:pt x="71" y="257"/>
                    <a:pt x="68" y="250"/>
                    <a:pt x="68" y="243"/>
                  </a:cubicBezTo>
                  <a:cubicBezTo>
                    <a:pt x="67" y="210"/>
                    <a:pt x="71" y="207"/>
                    <a:pt x="104" y="210"/>
                  </a:cubicBezTo>
                  <a:cubicBezTo>
                    <a:pt x="110" y="211"/>
                    <a:pt x="118" y="211"/>
                    <a:pt x="123" y="208"/>
                  </a:cubicBezTo>
                  <a:cubicBezTo>
                    <a:pt x="129" y="203"/>
                    <a:pt x="136" y="194"/>
                    <a:pt x="135" y="187"/>
                  </a:cubicBezTo>
                  <a:cubicBezTo>
                    <a:pt x="134" y="181"/>
                    <a:pt x="125" y="172"/>
                    <a:pt x="118" y="172"/>
                  </a:cubicBezTo>
                  <a:cubicBezTo>
                    <a:pt x="105" y="170"/>
                    <a:pt x="92" y="175"/>
                    <a:pt x="79" y="176"/>
                  </a:cubicBezTo>
                  <a:cubicBezTo>
                    <a:pt x="72" y="176"/>
                    <a:pt x="64" y="175"/>
                    <a:pt x="57" y="175"/>
                  </a:cubicBezTo>
                  <a:cubicBezTo>
                    <a:pt x="56" y="173"/>
                    <a:pt x="54" y="171"/>
                    <a:pt x="52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2087054-524B-435C-A602-B8E521760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7301" y="922326"/>
              <a:ext cx="297744" cy="283668"/>
            </a:xfrm>
            <a:custGeom>
              <a:avLst/>
              <a:gdLst>
                <a:gd name="T0" fmla="*/ 80 w 364"/>
                <a:gd name="T1" fmla="*/ 151 h 346"/>
                <a:gd name="T2" fmla="*/ 165 w 364"/>
                <a:gd name="T3" fmla="*/ 250 h 346"/>
                <a:gd name="T4" fmla="*/ 245 w 364"/>
                <a:gd name="T5" fmla="*/ 256 h 346"/>
                <a:gd name="T6" fmla="*/ 267 w 364"/>
                <a:gd name="T7" fmla="*/ 211 h 346"/>
                <a:gd name="T8" fmla="*/ 249 w 364"/>
                <a:gd name="T9" fmla="*/ 203 h 346"/>
                <a:gd name="T10" fmla="*/ 139 w 364"/>
                <a:gd name="T11" fmla="*/ 170 h 346"/>
                <a:gd name="T12" fmla="*/ 108 w 364"/>
                <a:gd name="T13" fmla="*/ 136 h 346"/>
                <a:gd name="T14" fmla="*/ 118 w 364"/>
                <a:gd name="T15" fmla="*/ 109 h 346"/>
                <a:gd name="T16" fmla="*/ 138 w 364"/>
                <a:gd name="T17" fmla="*/ 107 h 346"/>
                <a:gd name="T18" fmla="*/ 191 w 364"/>
                <a:gd name="T19" fmla="*/ 73 h 346"/>
                <a:gd name="T20" fmla="*/ 241 w 364"/>
                <a:gd name="T21" fmla="*/ 6 h 346"/>
                <a:gd name="T22" fmla="*/ 243 w 364"/>
                <a:gd name="T23" fmla="*/ 35 h 346"/>
                <a:gd name="T24" fmla="*/ 191 w 364"/>
                <a:gd name="T25" fmla="*/ 109 h 346"/>
                <a:gd name="T26" fmla="*/ 170 w 364"/>
                <a:gd name="T27" fmla="*/ 124 h 346"/>
                <a:gd name="T28" fmla="*/ 209 w 364"/>
                <a:gd name="T29" fmla="*/ 135 h 346"/>
                <a:gd name="T30" fmla="*/ 259 w 364"/>
                <a:gd name="T31" fmla="*/ 59 h 346"/>
                <a:gd name="T32" fmla="*/ 268 w 364"/>
                <a:gd name="T33" fmla="*/ 29 h 346"/>
                <a:gd name="T34" fmla="*/ 306 w 364"/>
                <a:gd name="T35" fmla="*/ 9 h 346"/>
                <a:gd name="T36" fmla="*/ 295 w 364"/>
                <a:gd name="T37" fmla="*/ 59 h 346"/>
                <a:gd name="T38" fmla="*/ 255 w 364"/>
                <a:gd name="T39" fmla="*/ 134 h 346"/>
                <a:gd name="T40" fmla="*/ 251 w 364"/>
                <a:gd name="T41" fmla="*/ 162 h 346"/>
                <a:gd name="T42" fmla="*/ 283 w 364"/>
                <a:gd name="T43" fmla="*/ 153 h 346"/>
                <a:gd name="T44" fmla="*/ 319 w 364"/>
                <a:gd name="T45" fmla="*/ 61 h 346"/>
                <a:gd name="T46" fmla="*/ 323 w 364"/>
                <a:gd name="T47" fmla="*/ 14 h 346"/>
                <a:gd name="T48" fmla="*/ 335 w 364"/>
                <a:gd name="T49" fmla="*/ 0 h 346"/>
                <a:gd name="T50" fmla="*/ 357 w 364"/>
                <a:gd name="T51" fmla="*/ 9 h 346"/>
                <a:gd name="T52" fmla="*/ 364 w 364"/>
                <a:gd name="T53" fmla="*/ 49 h 346"/>
                <a:gd name="T54" fmla="*/ 318 w 364"/>
                <a:gd name="T55" fmla="*/ 173 h 346"/>
                <a:gd name="T56" fmla="*/ 326 w 364"/>
                <a:gd name="T57" fmla="*/ 257 h 346"/>
                <a:gd name="T58" fmla="*/ 317 w 364"/>
                <a:gd name="T59" fmla="*/ 289 h 346"/>
                <a:gd name="T60" fmla="*/ 266 w 364"/>
                <a:gd name="T61" fmla="*/ 292 h 346"/>
                <a:gd name="T62" fmla="*/ 221 w 364"/>
                <a:gd name="T63" fmla="*/ 319 h 346"/>
                <a:gd name="T64" fmla="*/ 190 w 364"/>
                <a:gd name="T65" fmla="*/ 342 h 346"/>
                <a:gd name="T66" fmla="*/ 165 w 364"/>
                <a:gd name="T67" fmla="*/ 325 h 346"/>
                <a:gd name="T68" fmla="*/ 152 w 364"/>
                <a:gd name="T69" fmla="*/ 298 h 346"/>
                <a:gd name="T70" fmla="*/ 97 w 364"/>
                <a:gd name="T71" fmla="*/ 295 h 346"/>
                <a:gd name="T72" fmla="*/ 77 w 364"/>
                <a:gd name="T73" fmla="*/ 317 h 346"/>
                <a:gd name="T74" fmla="*/ 16 w 364"/>
                <a:gd name="T75" fmla="*/ 334 h 346"/>
                <a:gd name="T76" fmla="*/ 14 w 364"/>
                <a:gd name="T77" fmla="*/ 315 h 346"/>
                <a:gd name="T78" fmla="*/ 64 w 364"/>
                <a:gd name="T79" fmla="*/ 284 h 346"/>
                <a:gd name="T80" fmla="*/ 72 w 364"/>
                <a:gd name="T81" fmla="*/ 237 h 346"/>
                <a:gd name="T82" fmla="*/ 46 w 364"/>
                <a:gd name="T83" fmla="*/ 233 h 346"/>
                <a:gd name="T84" fmla="*/ 16 w 364"/>
                <a:gd name="T85" fmla="*/ 252 h 346"/>
                <a:gd name="T86" fmla="*/ 0 w 364"/>
                <a:gd name="T87" fmla="*/ 250 h 346"/>
                <a:gd name="T88" fmla="*/ 3 w 364"/>
                <a:gd name="T89" fmla="*/ 234 h 346"/>
                <a:gd name="T90" fmla="*/ 10 w 364"/>
                <a:gd name="T91" fmla="*/ 227 h 346"/>
                <a:gd name="T92" fmla="*/ 68 w 364"/>
                <a:gd name="T93" fmla="*/ 168 h 346"/>
                <a:gd name="T94" fmla="*/ 80 w 364"/>
                <a:gd name="T95" fmla="*/ 15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4" h="346">
                  <a:moveTo>
                    <a:pt x="80" y="151"/>
                  </a:moveTo>
                  <a:cubicBezTo>
                    <a:pt x="92" y="203"/>
                    <a:pt x="125" y="230"/>
                    <a:pt x="165" y="250"/>
                  </a:cubicBezTo>
                  <a:cubicBezTo>
                    <a:pt x="190" y="262"/>
                    <a:pt x="217" y="268"/>
                    <a:pt x="245" y="256"/>
                  </a:cubicBezTo>
                  <a:cubicBezTo>
                    <a:pt x="264" y="247"/>
                    <a:pt x="274" y="229"/>
                    <a:pt x="267" y="211"/>
                  </a:cubicBezTo>
                  <a:cubicBezTo>
                    <a:pt x="265" y="206"/>
                    <a:pt x="255" y="203"/>
                    <a:pt x="249" y="203"/>
                  </a:cubicBezTo>
                  <a:cubicBezTo>
                    <a:pt x="210" y="200"/>
                    <a:pt x="171" y="194"/>
                    <a:pt x="139" y="170"/>
                  </a:cubicBezTo>
                  <a:cubicBezTo>
                    <a:pt x="127" y="161"/>
                    <a:pt x="117" y="148"/>
                    <a:pt x="108" y="136"/>
                  </a:cubicBezTo>
                  <a:cubicBezTo>
                    <a:pt x="98" y="123"/>
                    <a:pt x="105" y="114"/>
                    <a:pt x="118" y="109"/>
                  </a:cubicBezTo>
                  <a:cubicBezTo>
                    <a:pt x="125" y="107"/>
                    <a:pt x="132" y="108"/>
                    <a:pt x="138" y="107"/>
                  </a:cubicBezTo>
                  <a:cubicBezTo>
                    <a:pt x="162" y="106"/>
                    <a:pt x="181" y="97"/>
                    <a:pt x="191" y="73"/>
                  </a:cubicBezTo>
                  <a:cubicBezTo>
                    <a:pt x="202" y="49"/>
                    <a:pt x="214" y="26"/>
                    <a:pt x="241" y="6"/>
                  </a:cubicBezTo>
                  <a:cubicBezTo>
                    <a:pt x="242" y="19"/>
                    <a:pt x="245" y="27"/>
                    <a:pt x="243" y="35"/>
                  </a:cubicBezTo>
                  <a:cubicBezTo>
                    <a:pt x="236" y="66"/>
                    <a:pt x="218" y="91"/>
                    <a:pt x="191" y="109"/>
                  </a:cubicBezTo>
                  <a:cubicBezTo>
                    <a:pt x="184" y="114"/>
                    <a:pt x="177" y="119"/>
                    <a:pt x="170" y="124"/>
                  </a:cubicBezTo>
                  <a:cubicBezTo>
                    <a:pt x="181" y="141"/>
                    <a:pt x="193" y="144"/>
                    <a:pt x="209" y="135"/>
                  </a:cubicBezTo>
                  <a:cubicBezTo>
                    <a:pt x="239" y="119"/>
                    <a:pt x="250" y="90"/>
                    <a:pt x="259" y="59"/>
                  </a:cubicBezTo>
                  <a:cubicBezTo>
                    <a:pt x="262" y="49"/>
                    <a:pt x="264" y="39"/>
                    <a:pt x="268" y="29"/>
                  </a:cubicBezTo>
                  <a:cubicBezTo>
                    <a:pt x="274" y="16"/>
                    <a:pt x="282" y="5"/>
                    <a:pt x="306" y="9"/>
                  </a:cubicBezTo>
                  <a:cubicBezTo>
                    <a:pt x="302" y="26"/>
                    <a:pt x="302" y="44"/>
                    <a:pt x="295" y="59"/>
                  </a:cubicBezTo>
                  <a:cubicBezTo>
                    <a:pt x="284" y="85"/>
                    <a:pt x="267" y="109"/>
                    <a:pt x="255" y="134"/>
                  </a:cubicBezTo>
                  <a:cubicBezTo>
                    <a:pt x="251" y="142"/>
                    <a:pt x="252" y="153"/>
                    <a:pt x="251" y="162"/>
                  </a:cubicBezTo>
                  <a:cubicBezTo>
                    <a:pt x="262" y="159"/>
                    <a:pt x="275" y="160"/>
                    <a:pt x="283" y="153"/>
                  </a:cubicBezTo>
                  <a:cubicBezTo>
                    <a:pt x="309" y="129"/>
                    <a:pt x="317" y="96"/>
                    <a:pt x="319" y="61"/>
                  </a:cubicBezTo>
                  <a:cubicBezTo>
                    <a:pt x="320" y="46"/>
                    <a:pt x="321" y="30"/>
                    <a:pt x="323" y="14"/>
                  </a:cubicBezTo>
                  <a:cubicBezTo>
                    <a:pt x="324" y="9"/>
                    <a:pt x="331" y="0"/>
                    <a:pt x="335" y="0"/>
                  </a:cubicBezTo>
                  <a:cubicBezTo>
                    <a:pt x="343" y="0"/>
                    <a:pt x="354" y="4"/>
                    <a:pt x="357" y="9"/>
                  </a:cubicBezTo>
                  <a:cubicBezTo>
                    <a:pt x="362" y="21"/>
                    <a:pt x="364" y="36"/>
                    <a:pt x="364" y="49"/>
                  </a:cubicBezTo>
                  <a:cubicBezTo>
                    <a:pt x="364" y="96"/>
                    <a:pt x="346" y="136"/>
                    <a:pt x="318" y="173"/>
                  </a:cubicBezTo>
                  <a:cubicBezTo>
                    <a:pt x="304" y="193"/>
                    <a:pt x="309" y="240"/>
                    <a:pt x="326" y="257"/>
                  </a:cubicBezTo>
                  <a:cubicBezTo>
                    <a:pt x="339" y="269"/>
                    <a:pt x="335" y="286"/>
                    <a:pt x="317" y="289"/>
                  </a:cubicBezTo>
                  <a:cubicBezTo>
                    <a:pt x="300" y="293"/>
                    <a:pt x="283" y="294"/>
                    <a:pt x="266" y="292"/>
                  </a:cubicBezTo>
                  <a:cubicBezTo>
                    <a:pt x="236" y="288"/>
                    <a:pt x="232" y="291"/>
                    <a:pt x="221" y="319"/>
                  </a:cubicBezTo>
                  <a:cubicBezTo>
                    <a:pt x="217" y="329"/>
                    <a:pt x="202" y="337"/>
                    <a:pt x="190" y="342"/>
                  </a:cubicBezTo>
                  <a:cubicBezTo>
                    <a:pt x="178" y="346"/>
                    <a:pt x="169" y="337"/>
                    <a:pt x="165" y="325"/>
                  </a:cubicBezTo>
                  <a:cubicBezTo>
                    <a:pt x="161" y="315"/>
                    <a:pt x="157" y="306"/>
                    <a:pt x="152" y="298"/>
                  </a:cubicBezTo>
                  <a:cubicBezTo>
                    <a:pt x="137" y="278"/>
                    <a:pt x="114" y="277"/>
                    <a:pt x="97" y="295"/>
                  </a:cubicBezTo>
                  <a:cubicBezTo>
                    <a:pt x="90" y="302"/>
                    <a:pt x="83" y="309"/>
                    <a:pt x="77" y="317"/>
                  </a:cubicBezTo>
                  <a:cubicBezTo>
                    <a:pt x="60" y="335"/>
                    <a:pt x="38" y="337"/>
                    <a:pt x="16" y="334"/>
                  </a:cubicBezTo>
                  <a:cubicBezTo>
                    <a:pt x="2" y="332"/>
                    <a:pt x="6" y="321"/>
                    <a:pt x="14" y="315"/>
                  </a:cubicBezTo>
                  <a:cubicBezTo>
                    <a:pt x="30" y="304"/>
                    <a:pt x="47" y="294"/>
                    <a:pt x="64" y="284"/>
                  </a:cubicBezTo>
                  <a:cubicBezTo>
                    <a:pt x="85" y="272"/>
                    <a:pt x="88" y="256"/>
                    <a:pt x="72" y="237"/>
                  </a:cubicBezTo>
                  <a:cubicBezTo>
                    <a:pt x="64" y="228"/>
                    <a:pt x="56" y="227"/>
                    <a:pt x="46" y="233"/>
                  </a:cubicBezTo>
                  <a:cubicBezTo>
                    <a:pt x="36" y="240"/>
                    <a:pt x="27" y="247"/>
                    <a:pt x="16" y="252"/>
                  </a:cubicBezTo>
                  <a:cubicBezTo>
                    <a:pt x="12" y="254"/>
                    <a:pt x="6" y="251"/>
                    <a:pt x="0" y="250"/>
                  </a:cubicBezTo>
                  <a:cubicBezTo>
                    <a:pt x="1" y="245"/>
                    <a:pt x="1" y="239"/>
                    <a:pt x="3" y="234"/>
                  </a:cubicBezTo>
                  <a:cubicBezTo>
                    <a:pt x="4" y="231"/>
                    <a:pt x="8" y="230"/>
                    <a:pt x="10" y="227"/>
                  </a:cubicBezTo>
                  <a:cubicBezTo>
                    <a:pt x="30" y="208"/>
                    <a:pt x="49" y="188"/>
                    <a:pt x="68" y="168"/>
                  </a:cubicBezTo>
                  <a:cubicBezTo>
                    <a:pt x="71" y="164"/>
                    <a:pt x="74" y="160"/>
                    <a:pt x="8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80E06D25-4F8D-4A0B-A3E3-CE24D2CF9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281" y="1249141"/>
              <a:ext cx="74359" cy="268979"/>
            </a:xfrm>
            <a:custGeom>
              <a:avLst/>
              <a:gdLst>
                <a:gd name="T0" fmla="*/ 91 w 91"/>
                <a:gd name="T1" fmla="*/ 1 h 328"/>
                <a:gd name="T2" fmla="*/ 91 w 91"/>
                <a:gd name="T3" fmla="*/ 103 h 328"/>
                <a:gd name="T4" fmla="*/ 73 w 91"/>
                <a:gd name="T5" fmla="*/ 147 h 328"/>
                <a:gd name="T6" fmla="*/ 52 w 91"/>
                <a:gd name="T7" fmla="*/ 239 h 328"/>
                <a:gd name="T8" fmla="*/ 73 w 91"/>
                <a:gd name="T9" fmla="*/ 304 h 328"/>
                <a:gd name="T10" fmla="*/ 76 w 91"/>
                <a:gd name="T11" fmla="*/ 327 h 328"/>
                <a:gd name="T12" fmla="*/ 25 w 91"/>
                <a:gd name="T13" fmla="*/ 326 h 328"/>
                <a:gd name="T14" fmla="*/ 3 w 91"/>
                <a:gd name="T15" fmla="*/ 299 h 328"/>
                <a:gd name="T16" fmla="*/ 13 w 91"/>
                <a:gd name="T17" fmla="*/ 179 h 328"/>
                <a:gd name="T18" fmla="*/ 36 w 91"/>
                <a:gd name="T19" fmla="*/ 143 h 328"/>
                <a:gd name="T20" fmla="*/ 55 w 91"/>
                <a:gd name="T21" fmla="*/ 57 h 328"/>
                <a:gd name="T22" fmla="*/ 42 w 91"/>
                <a:gd name="T23" fmla="*/ 48 h 328"/>
                <a:gd name="T24" fmla="*/ 13 w 91"/>
                <a:gd name="T25" fmla="*/ 44 h 328"/>
                <a:gd name="T26" fmla="*/ 0 w 91"/>
                <a:gd name="T27" fmla="*/ 33 h 328"/>
                <a:gd name="T28" fmla="*/ 9 w 91"/>
                <a:gd name="T29" fmla="*/ 18 h 328"/>
                <a:gd name="T30" fmla="*/ 79 w 91"/>
                <a:gd name="T31" fmla="*/ 0 h 328"/>
                <a:gd name="T32" fmla="*/ 91 w 91"/>
                <a:gd name="T33" fmla="*/ 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328">
                  <a:moveTo>
                    <a:pt x="91" y="1"/>
                  </a:moveTo>
                  <a:cubicBezTo>
                    <a:pt x="91" y="37"/>
                    <a:pt x="90" y="70"/>
                    <a:pt x="91" y="103"/>
                  </a:cubicBezTo>
                  <a:cubicBezTo>
                    <a:pt x="91" y="120"/>
                    <a:pt x="88" y="136"/>
                    <a:pt x="73" y="147"/>
                  </a:cubicBezTo>
                  <a:cubicBezTo>
                    <a:pt x="43" y="172"/>
                    <a:pt x="44" y="205"/>
                    <a:pt x="52" y="239"/>
                  </a:cubicBezTo>
                  <a:cubicBezTo>
                    <a:pt x="57" y="261"/>
                    <a:pt x="66" y="282"/>
                    <a:pt x="73" y="304"/>
                  </a:cubicBezTo>
                  <a:cubicBezTo>
                    <a:pt x="75" y="311"/>
                    <a:pt x="75" y="318"/>
                    <a:pt x="76" y="327"/>
                  </a:cubicBezTo>
                  <a:cubicBezTo>
                    <a:pt x="57" y="327"/>
                    <a:pt x="41" y="328"/>
                    <a:pt x="25" y="326"/>
                  </a:cubicBezTo>
                  <a:cubicBezTo>
                    <a:pt x="10" y="325"/>
                    <a:pt x="2" y="317"/>
                    <a:pt x="3" y="299"/>
                  </a:cubicBezTo>
                  <a:cubicBezTo>
                    <a:pt x="7" y="259"/>
                    <a:pt x="7" y="219"/>
                    <a:pt x="13" y="179"/>
                  </a:cubicBezTo>
                  <a:cubicBezTo>
                    <a:pt x="15" y="166"/>
                    <a:pt x="26" y="153"/>
                    <a:pt x="36" y="143"/>
                  </a:cubicBezTo>
                  <a:cubicBezTo>
                    <a:pt x="60" y="118"/>
                    <a:pt x="58" y="88"/>
                    <a:pt x="55" y="57"/>
                  </a:cubicBezTo>
                  <a:cubicBezTo>
                    <a:pt x="55" y="54"/>
                    <a:pt x="47" y="49"/>
                    <a:pt x="42" y="48"/>
                  </a:cubicBezTo>
                  <a:cubicBezTo>
                    <a:pt x="33" y="46"/>
                    <a:pt x="22" y="46"/>
                    <a:pt x="13" y="44"/>
                  </a:cubicBezTo>
                  <a:cubicBezTo>
                    <a:pt x="8" y="42"/>
                    <a:pt x="1" y="37"/>
                    <a:pt x="0" y="33"/>
                  </a:cubicBezTo>
                  <a:cubicBezTo>
                    <a:pt x="0" y="28"/>
                    <a:pt x="5" y="19"/>
                    <a:pt x="9" y="18"/>
                  </a:cubicBezTo>
                  <a:cubicBezTo>
                    <a:pt x="32" y="11"/>
                    <a:pt x="56" y="6"/>
                    <a:pt x="79" y="0"/>
                  </a:cubicBezTo>
                  <a:cubicBezTo>
                    <a:pt x="82" y="0"/>
                    <a:pt x="86" y="1"/>
                    <a:pt x="9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B369B74C-4FD5-418F-A960-F0FBF2946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695" y="922326"/>
              <a:ext cx="153921" cy="155757"/>
            </a:xfrm>
            <a:custGeom>
              <a:avLst/>
              <a:gdLst>
                <a:gd name="T0" fmla="*/ 6 w 188"/>
                <a:gd name="T1" fmla="*/ 14 h 190"/>
                <a:gd name="T2" fmla="*/ 63 w 188"/>
                <a:gd name="T3" fmla="*/ 21 h 190"/>
                <a:gd name="T4" fmla="*/ 142 w 188"/>
                <a:gd name="T5" fmla="*/ 37 h 190"/>
                <a:gd name="T6" fmla="*/ 174 w 188"/>
                <a:gd name="T7" fmla="*/ 16 h 190"/>
                <a:gd name="T8" fmla="*/ 182 w 188"/>
                <a:gd name="T9" fmla="*/ 40 h 190"/>
                <a:gd name="T10" fmla="*/ 120 w 188"/>
                <a:gd name="T11" fmla="*/ 79 h 190"/>
                <a:gd name="T12" fmla="*/ 81 w 188"/>
                <a:gd name="T13" fmla="*/ 109 h 190"/>
                <a:gd name="T14" fmla="*/ 45 w 188"/>
                <a:gd name="T15" fmla="*/ 169 h 190"/>
                <a:gd name="T16" fmla="*/ 12 w 188"/>
                <a:gd name="T17" fmla="*/ 174 h 190"/>
                <a:gd name="T18" fmla="*/ 18 w 188"/>
                <a:gd name="T19" fmla="*/ 140 h 190"/>
                <a:gd name="T20" fmla="*/ 39 w 188"/>
                <a:gd name="T21" fmla="*/ 118 h 190"/>
                <a:gd name="T22" fmla="*/ 41 w 188"/>
                <a:gd name="T23" fmla="*/ 56 h 190"/>
                <a:gd name="T24" fmla="*/ 6 w 188"/>
                <a:gd name="T25" fmla="*/ 1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190">
                  <a:moveTo>
                    <a:pt x="6" y="14"/>
                  </a:moveTo>
                  <a:cubicBezTo>
                    <a:pt x="29" y="0"/>
                    <a:pt x="50" y="4"/>
                    <a:pt x="63" y="21"/>
                  </a:cubicBezTo>
                  <a:cubicBezTo>
                    <a:pt x="87" y="55"/>
                    <a:pt x="107" y="59"/>
                    <a:pt x="142" y="37"/>
                  </a:cubicBezTo>
                  <a:cubicBezTo>
                    <a:pt x="153" y="31"/>
                    <a:pt x="163" y="23"/>
                    <a:pt x="174" y="16"/>
                  </a:cubicBezTo>
                  <a:cubicBezTo>
                    <a:pt x="187" y="21"/>
                    <a:pt x="188" y="29"/>
                    <a:pt x="182" y="40"/>
                  </a:cubicBezTo>
                  <a:cubicBezTo>
                    <a:pt x="168" y="64"/>
                    <a:pt x="147" y="78"/>
                    <a:pt x="120" y="79"/>
                  </a:cubicBezTo>
                  <a:cubicBezTo>
                    <a:pt x="99" y="79"/>
                    <a:pt x="89" y="88"/>
                    <a:pt x="81" y="109"/>
                  </a:cubicBezTo>
                  <a:cubicBezTo>
                    <a:pt x="74" y="131"/>
                    <a:pt x="59" y="150"/>
                    <a:pt x="45" y="169"/>
                  </a:cubicBezTo>
                  <a:cubicBezTo>
                    <a:pt x="38" y="178"/>
                    <a:pt x="25" y="190"/>
                    <a:pt x="12" y="174"/>
                  </a:cubicBezTo>
                  <a:cubicBezTo>
                    <a:pt x="0" y="161"/>
                    <a:pt x="8" y="150"/>
                    <a:pt x="18" y="140"/>
                  </a:cubicBezTo>
                  <a:cubicBezTo>
                    <a:pt x="26" y="133"/>
                    <a:pt x="33" y="126"/>
                    <a:pt x="39" y="118"/>
                  </a:cubicBezTo>
                  <a:cubicBezTo>
                    <a:pt x="58" y="94"/>
                    <a:pt x="59" y="81"/>
                    <a:pt x="41" y="56"/>
                  </a:cubicBezTo>
                  <a:cubicBezTo>
                    <a:pt x="31" y="41"/>
                    <a:pt x="18" y="29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1" name="标题 1">
            <a:extLst>
              <a:ext uri="{FF2B5EF4-FFF2-40B4-BE49-F238E27FC236}">
                <a16:creationId xmlns:a16="http://schemas.microsoft.com/office/drawing/2014/main" id="{0ED5A53F-7564-40C0-8BFA-FC3896F4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024" y="209027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>
              <a:defRPr sz="32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cxnSp>
        <p:nvCxnSpPr>
          <p:cNvPr id="84" name="直接连接符 83" hidden="1">
            <a:extLst>
              <a:ext uri="{FF2B5EF4-FFF2-40B4-BE49-F238E27FC236}">
                <a16:creationId xmlns:a16="http://schemas.microsoft.com/office/drawing/2014/main" id="{B1136200-5422-49E4-8D90-7B1727058DB5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02289" y="507839"/>
            <a:ext cx="40445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 hidden="1">
            <a:extLst>
              <a:ext uri="{FF2B5EF4-FFF2-40B4-BE49-F238E27FC236}">
                <a16:creationId xmlns:a16="http://schemas.microsoft.com/office/drawing/2014/main" id="{59D3579D-47D4-46DF-977D-BEF716FFEFEE}"/>
              </a:ext>
            </a:extLst>
          </p:cNvPr>
          <p:cNvSpPr/>
          <p:nvPr userDrawn="1"/>
        </p:nvSpPr>
        <p:spPr>
          <a:xfrm>
            <a:off x="869887" y="-2227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占位符 87">
            <a:extLst>
              <a:ext uri="{FF2B5EF4-FFF2-40B4-BE49-F238E27FC236}">
                <a16:creationId xmlns:a16="http://schemas.microsoft.com/office/drawing/2014/main" id="{DD48FFAC-2DD4-4975-857C-6768060785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88785" y="827088"/>
            <a:ext cx="5014430" cy="6016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2"/>
                </a:solidFill>
                <a:latin typeface="方正准雅宋简体" panose="02000000000000000000" pitchFamily="2" charset="-122"/>
                <a:ea typeface="方正准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82834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>
            <a:extLst>
              <a:ext uri="{FF2B5EF4-FFF2-40B4-BE49-F238E27FC236}">
                <a16:creationId xmlns:a16="http://schemas.microsoft.com/office/drawing/2014/main" id="{4D928ABA-C44F-43AE-8DB2-0946332E26B7}"/>
              </a:ext>
            </a:extLst>
          </p:cNvPr>
          <p:cNvSpPr txBox="1">
            <a:spLocks/>
          </p:cNvSpPr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55E12536-F5E6-4615-BCA3-FD43010BD3F0}"/>
              </a:ext>
            </a:extLst>
          </p:cNvPr>
          <p:cNvSpPr txBox="1">
            <a:spLocks/>
          </p:cNvSpPr>
          <p:nvPr userDrawn="1"/>
        </p:nvSpPr>
        <p:spPr>
          <a:xfrm>
            <a:off x="1515340" y="3841753"/>
            <a:ext cx="3225354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4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This Paper is On the Guidance and Mentor XXX support</a:t>
            </a:r>
            <a:endParaRPr lang="zh-CN" altLang="zh-CN" sz="14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>
            <a:extLst>
              <a:ext uri="{FF2B5EF4-FFF2-40B4-BE49-F238E27FC236}">
                <a16:creationId xmlns:a16="http://schemas.microsoft.com/office/drawing/2014/main" id="{9C066E07-1FB2-4E4E-885A-DB0487713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>
            <a:extLst>
              <a:ext uri="{FF2B5EF4-FFF2-40B4-BE49-F238E27FC236}">
                <a16:creationId xmlns:a16="http://schemas.microsoft.com/office/drawing/2014/main" id="{DE5F34AA-DE60-49EE-982E-B1E176FEED9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11922" y="1044653"/>
            <a:ext cx="2014537" cy="560387"/>
            <a:chOff x="954" y="660"/>
            <a:chExt cx="1269" cy="353"/>
          </a:xfrm>
        </p:grpSpPr>
        <p:sp>
          <p:nvSpPr>
            <p:cNvPr id="89" name="Freeform 75">
              <a:extLst>
                <a:ext uri="{FF2B5EF4-FFF2-40B4-BE49-F238E27FC236}">
                  <a16:creationId xmlns:a16="http://schemas.microsoft.com/office/drawing/2014/main" id="{8B2498DD-9199-46A2-A18D-0705D67697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6">
              <a:extLst>
                <a:ext uri="{FF2B5EF4-FFF2-40B4-BE49-F238E27FC236}">
                  <a16:creationId xmlns:a16="http://schemas.microsoft.com/office/drawing/2014/main" id="{27F2E103-1219-4B08-AFAB-E952194DE8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7">
              <a:extLst>
                <a:ext uri="{FF2B5EF4-FFF2-40B4-BE49-F238E27FC236}">
                  <a16:creationId xmlns:a16="http://schemas.microsoft.com/office/drawing/2014/main" id="{53C6CDB3-EB59-492C-951E-09DD70013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8">
              <a:extLst>
                <a:ext uri="{FF2B5EF4-FFF2-40B4-BE49-F238E27FC236}">
                  <a16:creationId xmlns:a16="http://schemas.microsoft.com/office/drawing/2014/main" id="{2FEF08A5-6DF9-4AB5-A5A9-75D060EEA5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9">
              <a:extLst>
                <a:ext uri="{FF2B5EF4-FFF2-40B4-BE49-F238E27FC236}">
                  <a16:creationId xmlns:a16="http://schemas.microsoft.com/office/drawing/2014/main" id="{9D2D39E7-58A1-4FC8-BC3E-3A297B07B5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80">
              <a:extLst>
                <a:ext uri="{FF2B5EF4-FFF2-40B4-BE49-F238E27FC236}">
                  <a16:creationId xmlns:a16="http://schemas.microsoft.com/office/drawing/2014/main" id="{915E986D-1EF4-42B3-94BB-73A288B910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1">
              <a:extLst>
                <a:ext uri="{FF2B5EF4-FFF2-40B4-BE49-F238E27FC236}">
                  <a16:creationId xmlns:a16="http://schemas.microsoft.com/office/drawing/2014/main" id="{76BD02E3-0A82-4F7E-B49E-08A3A8C6A6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2">
              <a:extLst>
                <a:ext uri="{FF2B5EF4-FFF2-40B4-BE49-F238E27FC236}">
                  <a16:creationId xmlns:a16="http://schemas.microsoft.com/office/drawing/2014/main" id="{72D823C7-888B-4B1A-BFC8-5E00FF601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3">
              <a:extLst>
                <a:ext uri="{FF2B5EF4-FFF2-40B4-BE49-F238E27FC236}">
                  <a16:creationId xmlns:a16="http://schemas.microsoft.com/office/drawing/2014/main" id="{4AC02DF5-F283-49BB-8E72-C9328F268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4">
              <a:extLst>
                <a:ext uri="{FF2B5EF4-FFF2-40B4-BE49-F238E27FC236}">
                  <a16:creationId xmlns:a16="http://schemas.microsoft.com/office/drawing/2014/main" id="{9916BE3C-9CFD-4E8D-A180-F8DF74C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5">
              <a:extLst>
                <a:ext uri="{FF2B5EF4-FFF2-40B4-BE49-F238E27FC236}">
                  <a16:creationId xmlns:a16="http://schemas.microsoft.com/office/drawing/2014/main" id="{88769C33-8DE2-46FA-AE8E-1223ED2C4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6">
              <a:extLst>
                <a:ext uri="{FF2B5EF4-FFF2-40B4-BE49-F238E27FC236}">
                  <a16:creationId xmlns:a16="http://schemas.microsoft.com/office/drawing/2014/main" id="{0CE95D69-B4C5-4145-932B-021143A6B2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7">
              <a:extLst>
                <a:ext uri="{FF2B5EF4-FFF2-40B4-BE49-F238E27FC236}">
                  <a16:creationId xmlns:a16="http://schemas.microsoft.com/office/drawing/2014/main" id="{43B13C19-FB89-4EED-81C6-3D2C2608D4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8">
              <a:extLst>
                <a:ext uri="{FF2B5EF4-FFF2-40B4-BE49-F238E27FC236}">
                  <a16:creationId xmlns:a16="http://schemas.microsoft.com/office/drawing/2014/main" id="{8A91F156-A29E-472C-94F4-CE256BA0D5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89">
              <a:extLst>
                <a:ext uri="{FF2B5EF4-FFF2-40B4-BE49-F238E27FC236}">
                  <a16:creationId xmlns:a16="http://schemas.microsoft.com/office/drawing/2014/main" id="{D7807415-D02A-4C80-BD78-41B382E351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0">
              <a:extLst>
                <a:ext uri="{FF2B5EF4-FFF2-40B4-BE49-F238E27FC236}">
                  <a16:creationId xmlns:a16="http://schemas.microsoft.com/office/drawing/2014/main" id="{79DEE1DD-01C2-4B73-A6CD-DE0BE6BB7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1">
              <a:extLst>
                <a:ext uri="{FF2B5EF4-FFF2-40B4-BE49-F238E27FC236}">
                  <a16:creationId xmlns:a16="http://schemas.microsoft.com/office/drawing/2014/main" id="{010AA1A6-E46A-4F75-88C5-A56342E57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2">
              <a:extLst>
                <a:ext uri="{FF2B5EF4-FFF2-40B4-BE49-F238E27FC236}">
                  <a16:creationId xmlns:a16="http://schemas.microsoft.com/office/drawing/2014/main" id="{C52736F8-DD1E-4205-B22C-019116B72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3">
              <a:extLst>
                <a:ext uri="{FF2B5EF4-FFF2-40B4-BE49-F238E27FC236}">
                  <a16:creationId xmlns:a16="http://schemas.microsoft.com/office/drawing/2014/main" id="{BCAE0993-9F35-49E9-8612-7A3460FF0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4">
              <a:extLst>
                <a:ext uri="{FF2B5EF4-FFF2-40B4-BE49-F238E27FC236}">
                  <a16:creationId xmlns:a16="http://schemas.microsoft.com/office/drawing/2014/main" id="{08903417-CDA2-4B5C-8663-742A77050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5">
              <a:extLst>
                <a:ext uri="{FF2B5EF4-FFF2-40B4-BE49-F238E27FC236}">
                  <a16:creationId xmlns:a16="http://schemas.microsoft.com/office/drawing/2014/main" id="{6DAE163C-9373-4D54-80DA-79F3026765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6">
              <a:extLst>
                <a:ext uri="{FF2B5EF4-FFF2-40B4-BE49-F238E27FC236}">
                  <a16:creationId xmlns:a16="http://schemas.microsoft.com/office/drawing/2014/main" id="{5E76BFC7-2013-43FB-854A-4415FCE2F7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97">
              <a:extLst>
                <a:ext uri="{FF2B5EF4-FFF2-40B4-BE49-F238E27FC236}">
                  <a16:creationId xmlns:a16="http://schemas.microsoft.com/office/drawing/2014/main" id="{8AFBC41A-7495-4D2D-BE77-66A1AB944E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98">
              <a:extLst>
                <a:ext uri="{FF2B5EF4-FFF2-40B4-BE49-F238E27FC236}">
                  <a16:creationId xmlns:a16="http://schemas.microsoft.com/office/drawing/2014/main" id="{D09FB162-D409-4711-8412-06A1353A3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99">
              <a:extLst>
                <a:ext uri="{FF2B5EF4-FFF2-40B4-BE49-F238E27FC236}">
                  <a16:creationId xmlns:a16="http://schemas.microsoft.com/office/drawing/2014/main" id="{A0A56EEB-FC0B-4ABC-9E2C-EE345582F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0">
              <a:extLst>
                <a:ext uri="{FF2B5EF4-FFF2-40B4-BE49-F238E27FC236}">
                  <a16:creationId xmlns:a16="http://schemas.microsoft.com/office/drawing/2014/main" id="{515DC53A-290B-4BCD-A377-F29BC3F3B6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1">
              <a:extLst>
                <a:ext uri="{FF2B5EF4-FFF2-40B4-BE49-F238E27FC236}">
                  <a16:creationId xmlns:a16="http://schemas.microsoft.com/office/drawing/2014/main" id="{43C182AC-B9CB-4033-809E-037CC73333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2">
              <a:extLst>
                <a:ext uri="{FF2B5EF4-FFF2-40B4-BE49-F238E27FC236}">
                  <a16:creationId xmlns:a16="http://schemas.microsoft.com/office/drawing/2014/main" id="{CA0469B9-9E7E-4971-8D1B-3A413794B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3">
              <a:extLst>
                <a:ext uri="{FF2B5EF4-FFF2-40B4-BE49-F238E27FC236}">
                  <a16:creationId xmlns:a16="http://schemas.microsoft.com/office/drawing/2014/main" id="{90D9BB77-EE58-496F-AD2A-501FC366C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4">
              <a:extLst>
                <a:ext uri="{FF2B5EF4-FFF2-40B4-BE49-F238E27FC236}">
                  <a16:creationId xmlns:a16="http://schemas.microsoft.com/office/drawing/2014/main" id="{23E2F9BE-3F09-4C1F-903B-DEDE7D143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5">
              <a:extLst>
                <a:ext uri="{FF2B5EF4-FFF2-40B4-BE49-F238E27FC236}">
                  <a16:creationId xmlns:a16="http://schemas.microsoft.com/office/drawing/2014/main" id="{6BCCF8C5-EFF5-48BD-8438-CD6288B8B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">
              <a:extLst>
                <a:ext uri="{FF2B5EF4-FFF2-40B4-BE49-F238E27FC236}">
                  <a16:creationId xmlns:a16="http://schemas.microsoft.com/office/drawing/2014/main" id="{D85300FF-28F5-4F4C-9868-6E9E7358F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7">
              <a:extLst>
                <a:ext uri="{FF2B5EF4-FFF2-40B4-BE49-F238E27FC236}">
                  <a16:creationId xmlns:a16="http://schemas.microsoft.com/office/drawing/2014/main" id="{B5784116-8C30-4671-9587-9D254C0F5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8">
              <a:extLst>
                <a:ext uri="{FF2B5EF4-FFF2-40B4-BE49-F238E27FC236}">
                  <a16:creationId xmlns:a16="http://schemas.microsoft.com/office/drawing/2014/main" id="{DAFE9458-FE6E-4BB9-B4E5-4D0938965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9">
              <a:extLst>
                <a:ext uri="{FF2B5EF4-FFF2-40B4-BE49-F238E27FC236}">
                  <a16:creationId xmlns:a16="http://schemas.microsoft.com/office/drawing/2014/main" id="{016F9691-45CF-46FE-AA70-9A990927E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0">
              <a:extLst>
                <a:ext uri="{FF2B5EF4-FFF2-40B4-BE49-F238E27FC236}">
                  <a16:creationId xmlns:a16="http://schemas.microsoft.com/office/drawing/2014/main" id="{B225A0DC-7ECA-4E20-9B61-D8C8A44DBA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1">
              <a:extLst>
                <a:ext uri="{FF2B5EF4-FFF2-40B4-BE49-F238E27FC236}">
                  <a16:creationId xmlns:a16="http://schemas.microsoft.com/office/drawing/2014/main" id="{CD8BE105-8632-48C6-98AA-3BC083F5C5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2">
              <a:extLst>
                <a:ext uri="{FF2B5EF4-FFF2-40B4-BE49-F238E27FC236}">
                  <a16:creationId xmlns:a16="http://schemas.microsoft.com/office/drawing/2014/main" id="{E8E80D59-7153-46E8-8ECB-43A44D2BD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3">
              <a:extLst>
                <a:ext uri="{FF2B5EF4-FFF2-40B4-BE49-F238E27FC236}">
                  <a16:creationId xmlns:a16="http://schemas.microsoft.com/office/drawing/2014/main" id="{79FC4AC3-30A3-4A82-9A40-93045F67B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4">
              <a:extLst>
                <a:ext uri="{FF2B5EF4-FFF2-40B4-BE49-F238E27FC236}">
                  <a16:creationId xmlns:a16="http://schemas.microsoft.com/office/drawing/2014/main" id="{3AB54E72-92A4-46A2-9ABB-FCC8E9296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5">
              <a:extLst>
                <a:ext uri="{FF2B5EF4-FFF2-40B4-BE49-F238E27FC236}">
                  <a16:creationId xmlns:a16="http://schemas.microsoft.com/office/drawing/2014/main" id="{E9B7B1E9-6B5C-4ABF-A6A4-475C1FFFF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16">
              <a:extLst>
                <a:ext uri="{FF2B5EF4-FFF2-40B4-BE49-F238E27FC236}">
                  <a16:creationId xmlns:a16="http://schemas.microsoft.com/office/drawing/2014/main" id="{C7EEDC3D-B057-4D89-9724-8F25D6CBD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17">
              <a:extLst>
                <a:ext uri="{FF2B5EF4-FFF2-40B4-BE49-F238E27FC236}">
                  <a16:creationId xmlns:a16="http://schemas.microsoft.com/office/drawing/2014/main" id="{500387AB-FCEB-410E-9E89-515ABF95E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18">
              <a:extLst>
                <a:ext uri="{FF2B5EF4-FFF2-40B4-BE49-F238E27FC236}">
                  <a16:creationId xmlns:a16="http://schemas.microsoft.com/office/drawing/2014/main" id="{22E285A3-9B96-4499-B043-4F370F6301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19">
              <a:extLst>
                <a:ext uri="{FF2B5EF4-FFF2-40B4-BE49-F238E27FC236}">
                  <a16:creationId xmlns:a16="http://schemas.microsoft.com/office/drawing/2014/main" id="{1B908973-8AE8-4B7B-B100-336A717739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20">
              <a:extLst>
                <a:ext uri="{FF2B5EF4-FFF2-40B4-BE49-F238E27FC236}">
                  <a16:creationId xmlns:a16="http://schemas.microsoft.com/office/drawing/2014/main" id="{1375AF14-9ABC-434E-8402-76DB53F6C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1">
              <a:extLst>
                <a:ext uri="{FF2B5EF4-FFF2-40B4-BE49-F238E27FC236}">
                  <a16:creationId xmlns:a16="http://schemas.microsoft.com/office/drawing/2014/main" id="{A87E967F-2771-47FD-AE1F-15AF226C6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2">
              <a:extLst>
                <a:ext uri="{FF2B5EF4-FFF2-40B4-BE49-F238E27FC236}">
                  <a16:creationId xmlns:a16="http://schemas.microsoft.com/office/drawing/2014/main" id="{0C0CF095-E9ED-43B6-921B-11B4DFB4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3">
              <a:extLst>
                <a:ext uri="{FF2B5EF4-FFF2-40B4-BE49-F238E27FC236}">
                  <a16:creationId xmlns:a16="http://schemas.microsoft.com/office/drawing/2014/main" id="{DA7EF2E6-E052-449B-A100-FC852D03C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4">
              <a:extLst>
                <a:ext uri="{FF2B5EF4-FFF2-40B4-BE49-F238E27FC236}">
                  <a16:creationId xmlns:a16="http://schemas.microsoft.com/office/drawing/2014/main" id="{009D9541-5AEC-4746-9DAB-628470FA41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5">
              <a:extLst>
                <a:ext uri="{FF2B5EF4-FFF2-40B4-BE49-F238E27FC236}">
                  <a16:creationId xmlns:a16="http://schemas.microsoft.com/office/drawing/2014/main" id="{5D126454-24AF-4FEA-8F3B-4BAB4A1EB9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26">
              <a:extLst>
                <a:ext uri="{FF2B5EF4-FFF2-40B4-BE49-F238E27FC236}">
                  <a16:creationId xmlns:a16="http://schemas.microsoft.com/office/drawing/2014/main" id="{21170BD5-ADBC-495C-B8BD-5803DF4FE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27">
              <a:extLst>
                <a:ext uri="{FF2B5EF4-FFF2-40B4-BE49-F238E27FC236}">
                  <a16:creationId xmlns:a16="http://schemas.microsoft.com/office/drawing/2014/main" id="{CBD44F93-6078-4D44-B661-4EB0E9950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28">
              <a:extLst>
                <a:ext uri="{FF2B5EF4-FFF2-40B4-BE49-F238E27FC236}">
                  <a16:creationId xmlns:a16="http://schemas.microsoft.com/office/drawing/2014/main" id="{45E65DB2-3712-42F0-93B8-FCF56DB1D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29">
              <a:extLst>
                <a:ext uri="{FF2B5EF4-FFF2-40B4-BE49-F238E27FC236}">
                  <a16:creationId xmlns:a16="http://schemas.microsoft.com/office/drawing/2014/main" id="{056EA474-333E-4482-9A08-C13AA1C2C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30">
              <a:extLst>
                <a:ext uri="{FF2B5EF4-FFF2-40B4-BE49-F238E27FC236}">
                  <a16:creationId xmlns:a16="http://schemas.microsoft.com/office/drawing/2014/main" id="{7625672A-2B87-440F-A4EA-316D3877C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1">
              <a:extLst>
                <a:ext uri="{FF2B5EF4-FFF2-40B4-BE49-F238E27FC236}">
                  <a16:creationId xmlns:a16="http://schemas.microsoft.com/office/drawing/2014/main" id="{29B854F1-1233-46AD-B832-38BBBA7EA6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2">
              <a:extLst>
                <a:ext uri="{FF2B5EF4-FFF2-40B4-BE49-F238E27FC236}">
                  <a16:creationId xmlns:a16="http://schemas.microsoft.com/office/drawing/2014/main" id="{C08F52CD-3E28-4262-B4F6-59DFB1285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DB72564E-BD73-4A72-A746-1868092EDC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4">
              <a:extLst>
                <a:ext uri="{FF2B5EF4-FFF2-40B4-BE49-F238E27FC236}">
                  <a16:creationId xmlns:a16="http://schemas.microsoft.com/office/drawing/2014/main" id="{BF307901-670F-4D61-852C-FD6D7C83F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5">
              <a:extLst>
                <a:ext uri="{FF2B5EF4-FFF2-40B4-BE49-F238E27FC236}">
                  <a16:creationId xmlns:a16="http://schemas.microsoft.com/office/drawing/2014/main" id="{61EA73CD-C6A3-4252-9AF0-8749345E6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36">
              <a:extLst>
                <a:ext uri="{FF2B5EF4-FFF2-40B4-BE49-F238E27FC236}">
                  <a16:creationId xmlns:a16="http://schemas.microsoft.com/office/drawing/2014/main" id="{554217B1-DE75-417E-B7D0-233320BE59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37">
              <a:extLst>
                <a:ext uri="{FF2B5EF4-FFF2-40B4-BE49-F238E27FC236}">
                  <a16:creationId xmlns:a16="http://schemas.microsoft.com/office/drawing/2014/main" id="{D985DAC8-BBB3-4137-9160-BA02CFFF1F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38">
              <a:extLst>
                <a:ext uri="{FF2B5EF4-FFF2-40B4-BE49-F238E27FC236}">
                  <a16:creationId xmlns:a16="http://schemas.microsoft.com/office/drawing/2014/main" id="{82127D24-C41B-4AC6-BE3C-21DDE5E75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39">
              <a:extLst>
                <a:ext uri="{FF2B5EF4-FFF2-40B4-BE49-F238E27FC236}">
                  <a16:creationId xmlns:a16="http://schemas.microsoft.com/office/drawing/2014/main" id="{26F3D97C-ECC2-4C9D-9C2E-A4BB54A56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40">
              <a:extLst>
                <a:ext uri="{FF2B5EF4-FFF2-40B4-BE49-F238E27FC236}">
                  <a16:creationId xmlns:a16="http://schemas.microsoft.com/office/drawing/2014/main" id="{8528C489-1E39-4EAA-916C-F5D4CBE01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1">
              <a:extLst>
                <a:ext uri="{FF2B5EF4-FFF2-40B4-BE49-F238E27FC236}">
                  <a16:creationId xmlns:a16="http://schemas.microsoft.com/office/drawing/2014/main" id="{B0DD7ED7-C458-43A1-A436-277A31301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460BFB9A-C912-4D22-97BB-85D3A37635C3}"/>
              </a:ext>
            </a:extLst>
          </p:cNvPr>
          <p:cNvSpPr txBox="1"/>
          <p:nvPr userDrawn="1"/>
        </p:nvSpPr>
        <p:spPr>
          <a:xfrm>
            <a:off x="1511922" y="2249299"/>
            <a:ext cx="3228772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77500" lnSpcReduction="200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5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rPr>
              <a:t>感谢老师们的</a:t>
            </a:r>
          </a:p>
        </p:txBody>
      </p:sp>
      <p:sp>
        <p:nvSpPr>
          <p:cNvPr id="156" name="文本框 155">
            <a:extLst>
              <a:ext uri="{FF2B5EF4-FFF2-40B4-BE49-F238E27FC236}">
                <a16:creationId xmlns:a16="http://schemas.microsoft.com/office/drawing/2014/main" id="{DEDEC979-C50A-44A2-A581-D5B79A9EF3AC}"/>
              </a:ext>
            </a:extLst>
          </p:cNvPr>
          <p:cNvSpPr txBox="1"/>
          <p:nvPr userDrawn="1"/>
        </p:nvSpPr>
        <p:spPr>
          <a:xfrm>
            <a:off x="1511922" y="2954420"/>
            <a:ext cx="2489551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600" b="1" kern="1200" dirty="0">
                <a:solidFill>
                  <a:srgbClr val="04428A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n-cs"/>
              </a:rPr>
              <a:t>悉心指导</a:t>
            </a:r>
          </a:p>
        </p:txBody>
      </p:sp>
    </p:spTree>
    <p:extLst>
      <p:ext uri="{BB962C8B-B14F-4D97-AF65-F5344CB8AC3E}">
        <p14:creationId xmlns:p14="http://schemas.microsoft.com/office/powerpoint/2010/main" val="2724528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062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7226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4" r:id="rId2"/>
    <p:sldLayoutId id="2147483649" r:id="rId3"/>
    <p:sldLayoutId id="2147483657" r:id="rId4"/>
    <p:sldLayoutId id="2147483658" r:id="rId5"/>
    <p:sldLayoutId id="2147483695" r:id="rId6"/>
    <p:sldLayoutId id="2147483655" r:id="rId7"/>
    <p:sldLayoutId id="2147483656" r:id="rId8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92">
          <p15:clr>
            <a:srgbClr val="F26B43"/>
          </p15:clr>
        </p15:guide>
        <p15:guide id="2" pos="7488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orient="horz" pos="472">
          <p15:clr>
            <a:srgbClr val="F26B43"/>
          </p15:clr>
        </p15:guide>
        <p15:guide id="5" orient="horz" pos="4104">
          <p15:clr>
            <a:srgbClr val="F26B43"/>
          </p15:clr>
        </p15:guide>
        <p15:guide id="6" orient="horz" pos="4056">
          <p15:clr>
            <a:srgbClr val="F26B43"/>
          </p15:clr>
        </p15:guide>
        <p15:guide id="7" orient="horz" pos="2160" userDrawn="1">
          <p15:clr>
            <a:srgbClr val="F26B43"/>
          </p15:clr>
        </p15:guide>
        <p15:guide id="8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2674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圆角矩形 24">
            <a:extLst>
              <a:ext uri="{FF2B5EF4-FFF2-40B4-BE49-F238E27FC236}">
                <a16:creationId xmlns:a16="http://schemas.microsoft.com/office/drawing/2014/main" id="{456A6763-A869-4B7A-8EE0-8DF61CEFB5F4}"/>
              </a:ext>
            </a:extLst>
          </p:cNvPr>
          <p:cNvSpPr/>
          <p:nvPr/>
        </p:nvSpPr>
        <p:spPr>
          <a:xfrm>
            <a:off x="320676" y="981513"/>
            <a:ext cx="11566523" cy="5674476"/>
          </a:xfrm>
          <a:prstGeom prst="roundRect">
            <a:avLst>
              <a:gd name="adj" fmla="val 5491"/>
            </a:avLst>
          </a:prstGeom>
          <a:noFill/>
          <a:ln w="28575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3D7860D3-1A6B-40CB-BA44-A417E6159258}"/>
              </a:ext>
            </a:extLst>
          </p:cNvPr>
          <p:cNvCxnSpPr>
            <a:cxnSpLocks/>
          </p:cNvCxnSpPr>
          <p:nvPr/>
        </p:nvCxnSpPr>
        <p:spPr>
          <a:xfrm>
            <a:off x="718218" y="767974"/>
            <a:ext cx="11054682" cy="0"/>
          </a:xfrm>
          <a:prstGeom prst="line">
            <a:avLst/>
          </a:prstGeom>
          <a:ln w="38100">
            <a:solidFill>
              <a:srgbClr val="0442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>
            <a:extLst>
              <a:ext uri="{FF2B5EF4-FFF2-40B4-BE49-F238E27FC236}">
                <a16:creationId xmlns:a16="http://schemas.microsoft.com/office/drawing/2014/main" id="{64C90B95-1C30-4EE4-9BFE-C4C01C405968}"/>
              </a:ext>
            </a:extLst>
          </p:cNvPr>
          <p:cNvSpPr/>
          <p:nvPr/>
        </p:nvSpPr>
        <p:spPr>
          <a:xfrm>
            <a:off x="304647" y="-519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标题 1">
            <a:extLst>
              <a:ext uri="{FF2B5EF4-FFF2-40B4-BE49-F238E27FC236}">
                <a16:creationId xmlns:a16="http://schemas.microsoft.com/office/drawing/2014/main" id="{078B4BFA-8C61-4837-98AB-88051284C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18" y="202011"/>
            <a:ext cx="8655953" cy="601075"/>
          </a:xfrm>
        </p:spPr>
        <p:txBody>
          <a:bodyPr/>
          <a:lstStyle/>
          <a:p>
            <a:pPr algn="l"/>
            <a:r>
              <a:rPr lang="en-US" altLang="zh-CN" dirty="0"/>
              <a:t>Bellhop </a:t>
            </a:r>
            <a:r>
              <a:rPr lang="zh-CN" altLang="en-US" dirty="0"/>
              <a:t>的基本使用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EAFFFC5-9388-441C-8E9E-77F8B9F463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5103" y="3782603"/>
            <a:ext cx="1184732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2CAF0D8-8425-4B63-9B51-9F2722A99CD9}"/>
              </a:ext>
            </a:extLst>
          </p:cNvPr>
          <p:cNvSpPr/>
          <p:nvPr/>
        </p:nvSpPr>
        <p:spPr>
          <a:xfrm>
            <a:off x="1539302" y="1955740"/>
            <a:ext cx="243708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环境文件(.env) 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海面形状文件(.ati)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海底地形(.bty)	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顶部反射系数(.trc)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底部反射系数(.brc）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声速剖面(.ssp)</a:t>
            </a: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…</a:t>
            </a:r>
            <a:endParaRPr lang="zh-CN" altLang="en-US" dirty="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F0D6E41-8811-4EF6-BEF8-A6302EDAEB6F}"/>
              </a:ext>
            </a:extLst>
          </p:cNvPr>
          <p:cNvGrpSpPr/>
          <p:nvPr/>
        </p:nvGrpSpPr>
        <p:grpSpPr>
          <a:xfrm>
            <a:off x="1539302" y="1369049"/>
            <a:ext cx="1845340" cy="479922"/>
            <a:chOff x="-620036" y="17327425"/>
            <a:chExt cx="7588768" cy="5288669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6E3CA75D-6030-40A8-80DF-ECCF692CF80A}"/>
                </a:ext>
              </a:extLst>
            </p:cNvPr>
            <p:cNvSpPr/>
            <p:nvPr/>
          </p:nvSpPr>
          <p:spPr>
            <a:xfrm>
              <a:off x="-380811" y="18192164"/>
              <a:ext cx="7349543" cy="4423930"/>
            </a:xfrm>
            <a:prstGeom prst="roundRect">
              <a:avLst>
                <a:gd name="adj" fmla="val 8296"/>
              </a:avLst>
            </a:prstGeom>
            <a:gradFill>
              <a:gsLst>
                <a:gs pos="0">
                  <a:schemeClr val="bg1"/>
                </a:gs>
                <a:gs pos="78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  <a:effectLst>
              <a:outerShdw blurRad="50800" dist="38100" dir="27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64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F19D035-A644-4FA9-B7D9-B71D3515870A}"/>
                </a:ext>
              </a:extLst>
            </p:cNvPr>
            <p:cNvSpPr/>
            <p:nvPr/>
          </p:nvSpPr>
          <p:spPr>
            <a:xfrm>
              <a:off x="-620036" y="17327425"/>
              <a:ext cx="7588764" cy="50570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121917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输入</a:t>
              </a:r>
              <a:endParaRPr lang="en-US" altLang="zh-CN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7CB6578E-8343-45F4-BA0F-D754A0FE9B4B}"/>
              </a:ext>
            </a:extLst>
          </p:cNvPr>
          <p:cNvGrpSpPr/>
          <p:nvPr/>
        </p:nvGrpSpPr>
        <p:grpSpPr>
          <a:xfrm>
            <a:off x="5172463" y="2483889"/>
            <a:ext cx="1845340" cy="479922"/>
            <a:chOff x="-620036" y="17327425"/>
            <a:chExt cx="7588768" cy="5288669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D2CA1C29-C13F-45FC-A4D9-D509A2253AB6}"/>
                </a:ext>
              </a:extLst>
            </p:cNvPr>
            <p:cNvSpPr/>
            <p:nvPr/>
          </p:nvSpPr>
          <p:spPr>
            <a:xfrm>
              <a:off x="-380811" y="18192164"/>
              <a:ext cx="7349543" cy="4423930"/>
            </a:xfrm>
            <a:prstGeom prst="roundRect">
              <a:avLst>
                <a:gd name="adj" fmla="val 8296"/>
              </a:avLst>
            </a:prstGeom>
            <a:gradFill>
              <a:gsLst>
                <a:gs pos="0">
                  <a:schemeClr val="bg1"/>
                </a:gs>
                <a:gs pos="78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  <a:effectLst>
              <a:outerShdw blurRad="50800" dist="38100" dir="27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64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B5915E3E-110F-4473-B202-689410CA6EC6}"/>
                </a:ext>
              </a:extLst>
            </p:cNvPr>
            <p:cNvSpPr/>
            <p:nvPr/>
          </p:nvSpPr>
          <p:spPr>
            <a:xfrm>
              <a:off x="-620036" y="17327425"/>
              <a:ext cx="7588764" cy="50570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121917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Bellhop</a:t>
              </a:r>
            </a:p>
          </p:txBody>
        </p:sp>
      </p:grp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35D86786-90E2-4310-A118-5FF86488FA21}"/>
              </a:ext>
            </a:extLst>
          </p:cNvPr>
          <p:cNvCxnSpPr>
            <a:cxnSpLocks/>
          </p:cNvCxnSpPr>
          <p:nvPr/>
        </p:nvCxnSpPr>
        <p:spPr>
          <a:xfrm>
            <a:off x="4228052" y="2763085"/>
            <a:ext cx="704675" cy="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55F7B1FF-C5E5-49E3-82F9-AF30FFF6B483}"/>
              </a:ext>
            </a:extLst>
          </p:cNvPr>
          <p:cNvCxnSpPr>
            <a:cxnSpLocks/>
          </p:cNvCxnSpPr>
          <p:nvPr/>
        </p:nvCxnSpPr>
        <p:spPr>
          <a:xfrm>
            <a:off x="7434045" y="2782514"/>
            <a:ext cx="704675" cy="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00218446-02F5-4726-913A-F81FCD145AFF}"/>
              </a:ext>
            </a:extLst>
          </p:cNvPr>
          <p:cNvSpPr/>
          <p:nvPr/>
        </p:nvSpPr>
        <p:spPr>
          <a:xfrm>
            <a:off x="8474413" y="2342632"/>
            <a:ext cx="2437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声场文件(.</a:t>
            </a:r>
            <a:r>
              <a:rPr lang="en-US" altLang="zh-CN" dirty="0" err="1">
                <a:latin typeface="+mn-ea"/>
              </a:rPr>
              <a:t>shd</a:t>
            </a:r>
            <a:r>
              <a:rPr lang="zh-CN" altLang="en-US" dirty="0">
                <a:latin typeface="+mn-ea"/>
              </a:rPr>
              <a:t>) 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声线文件(.</a:t>
            </a:r>
            <a:r>
              <a:rPr lang="en-US" altLang="zh-CN" dirty="0">
                <a:latin typeface="+mn-ea"/>
              </a:rPr>
              <a:t>ray</a:t>
            </a:r>
            <a:r>
              <a:rPr lang="zh-CN" altLang="en-US" dirty="0">
                <a:latin typeface="+mn-ea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冲激响应(.</a:t>
            </a:r>
            <a:r>
              <a:rPr lang="en-US" altLang="zh-CN" dirty="0" err="1">
                <a:latin typeface="+mn-ea"/>
              </a:rPr>
              <a:t>arr</a:t>
            </a:r>
            <a:r>
              <a:rPr lang="zh-CN" altLang="en-US" dirty="0">
                <a:latin typeface="+mn-ea"/>
              </a:rPr>
              <a:t>)</a:t>
            </a:r>
            <a:endParaRPr lang="en-US" altLang="zh-CN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>
                <a:latin typeface="+mn-ea"/>
              </a:rPr>
              <a:t>…</a:t>
            </a:r>
            <a:r>
              <a:rPr lang="zh-CN" altLang="en-US" dirty="0">
                <a:latin typeface="+mn-ea"/>
              </a:rPr>
              <a:t>	</a:t>
            </a: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2AED0B95-1A7E-411D-8A8C-55203C8F94EC}"/>
              </a:ext>
            </a:extLst>
          </p:cNvPr>
          <p:cNvGrpSpPr/>
          <p:nvPr/>
        </p:nvGrpSpPr>
        <p:grpSpPr>
          <a:xfrm>
            <a:off x="8393351" y="1369049"/>
            <a:ext cx="1845340" cy="479922"/>
            <a:chOff x="-620036" y="17327425"/>
            <a:chExt cx="7588768" cy="5288669"/>
          </a:xfrm>
        </p:grpSpPr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AB6320DB-3E4C-4AFA-847B-75BAE480845D}"/>
                </a:ext>
              </a:extLst>
            </p:cNvPr>
            <p:cNvSpPr/>
            <p:nvPr/>
          </p:nvSpPr>
          <p:spPr>
            <a:xfrm>
              <a:off x="-380811" y="18192164"/>
              <a:ext cx="7349543" cy="4423930"/>
            </a:xfrm>
            <a:prstGeom prst="roundRect">
              <a:avLst>
                <a:gd name="adj" fmla="val 8296"/>
              </a:avLst>
            </a:prstGeom>
            <a:gradFill>
              <a:gsLst>
                <a:gs pos="0">
                  <a:schemeClr val="bg1"/>
                </a:gs>
                <a:gs pos="78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  <a:effectLst>
              <a:outerShdw blurRad="50800" dist="38100" dir="27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64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114829F-A62C-43A8-AEDF-FF74DBC479A3}"/>
                </a:ext>
              </a:extLst>
            </p:cNvPr>
            <p:cNvSpPr/>
            <p:nvPr/>
          </p:nvSpPr>
          <p:spPr>
            <a:xfrm>
              <a:off x="-620036" y="17327425"/>
              <a:ext cx="7588764" cy="50570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121917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输出</a:t>
              </a:r>
              <a:endParaRPr lang="en-US" altLang="zh-CN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F69FD331-F7E8-494E-BBF5-35EC3C97F4AB}"/>
              </a:ext>
            </a:extLst>
          </p:cNvPr>
          <p:cNvGrpSpPr/>
          <p:nvPr/>
        </p:nvGrpSpPr>
        <p:grpSpPr>
          <a:xfrm>
            <a:off x="4249793" y="3472169"/>
            <a:ext cx="1845340" cy="479922"/>
            <a:chOff x="-620036" y="17327425"/>
            <a:chExt cx="7588768" cy="5288669"/>
          </a:xfrm>
        </p:grpSpPr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68FAFA4F-3FB2-4F75-AD2D-A80F7CE809DD}"/>
                </a:ext>
              </a:extLst>
            </p:cNvPr>
            <p:cNvSpPr/>
            <p:nvPr/>
          </p:nvSpPr>
          <p:spPr>
            <a:xfrm>
              <a:off x="-380811" y="18192164"/>
              <a:ext cx="7349543" cy="4423930"/>
            </a:xfrm>
            <a:prstGeom prst="roundRect">
              <a:avLst>
                <a:gd name="adj" fmla="val 8296"/>
              </a:avLst>
            </a:prstGeom>
            <a:gradFill>
              <a:gsLst>
                <a:gs pos="0">
                  <a:schemeClr val="bg1"/>
                </a:gs>
                <a:gs pos="78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  <a:effectLst>
              <a:outerShdw blurRad="50800" dist="38100" dir="27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64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E9FAEAA5-84E1-49F9-9CCC-68D65B35BDFC}"/>
                </a:ext>
              </a:extLst>
            </p:cNvPr>
            <p:cNvSpPr/>
            <p:nvPr/>
          </p:nvSpPr>
          <p:spPr>
            <a:xfrm>
              <a:off x="-620036" y="17327425"/>
              <a:ext cx="7588764" cy="50570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121917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bellhop.exe</a:t>
              </a: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935FEB6F-9DE9-4FDD-BA20-D760F1521F0A}"/>
              </a:ext>
            </a:extLst>
          </p:cNvPr>
          <p:cNvGrpSpPr/>
          <p:nvPr/>
        </p:nvGrpSpPr>
        <p:grpSpPr>
          <a:xfrm>
            <a:off x="6426715" y="3465206"/>
            <a:ext cx="1845340" cy="479922"/>
            <a:chOff x="-620036" y="17327425"/>
            <a:chExt cx="7588768" cy="5288669"/>
          </a:xfrm>
        </p:grpSpPr>
        <p:sp>
          <p:nvSpPr>
            <p:cNvPr id="59" name="矩形: 圆角 58">
              <a:extLst>
                <a:ext uri="{FF2B5EF4-FFF2-40B4-BE49-F238E27FC236}">
                  <a16:creationId xmlns:a16="http://schemas.microsoft.com/office/drawing/2014/main" id="{DEA299E5-48B4-46FE-9757-AD65DC8293FC}"/>
                </a:ext>
              </a:extLst>
            </p:cNvPr>
            <p:cNvSpPr/>
            <p:nvPr/>
          </p:nvSpPr>
          <p:spPr>
            <a:xfrm>
              <a:off x="-380811" y="18192164"/>
              <a:ext cx="7349543" cy="4423930"/>
            </a:xfrm>
            <a:prstGeom prst="roundRect">
              <a:avLst>
                <a:gd name="adj" fmla="val 8296"/>
              </a:avLst>
            </a:prstGeom>
            <a:gradFill>
              <a:gsLst>
                <a:gs pos="0">
                  <a:schemeClr val="bg1"/>
                </a:gs>
                <a:gs pos="78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  <a:effectLst>
              <a:outerShdw blurRad="50800" dist="38100" dir="27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64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669F5EC5-4CAA-457C-8C60-0B5CDBF9B99D}"/>
                </a:ext>
              </a:extLst>
            </p:cNvPr>
            <p:cNvSpPr/>
            <p:nvPr/>
          </p:nvSpPr>
          <p:spPr>
            <a:xfrm>
              <a:off x="-620036" y="17327425"/>
              <a:ext cx="7588764" cy="50570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121917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b="1" dirty="0" err="1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bellhopM</a:t>
              </a:r>
              <a:r>
                <a:rPr lang="en-US" altLang="zh-CN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. m</a:t>
              </a:r>
            </a:p>
          </p:txBody>
        </p:sp>
      </p:grpSp>
      <p:sp>
        <p:nvSpPr>
          <p:cNvPr id="12" name="左大括号 11">
            <a:extLst>
              <a:ext uri="{FF2B5EF4-FFF2-40B4-BE49-F238E27FC236}">
                <a16:creationId xmlns:a16="http://schemas.microsoft.com/office/drawing/2014/main" id="{91E7F15D-1036-4BBB-8A1C-401FE5DC18AF}"/>
              </a:ext>
            </a:extLst>
          </p:cNvPr>
          <p:cNvSpPr/>
          <p:nvPr/>
        </p:nvSpPr>
        <p:spPr>
          <a:xfrm rot="5400000">
            <a:off x="6070210" y="2404325"/>
            <a:ext cx="310375" cy="1787169"/>
          </a:xfrm>
          <a:prstGeom prst="lef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B783C87-DCD6-4F56-8514-F3722070C614}"/>
              </a:ext>
            </a:extLst>
          </p:cNvPr>
          <p:cNvSpPr/>
          <p:nvPr/>
        </p:nvSpPr>
        <p:spPr>
          <a:xfrm>
            <a:off x="4060619" y="4560717"/>
            <a:ext cx="22236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/>
              <a:t>Fortran  </a:t>
            </a:r>
            <a:r>
              <a:rPr lang="zh-CN" altLang="en-US" dirty="0"/>
              <a:t>版本</a:t>
            </a:r>
            <a:endParaRPr lang="en-US" altLang="zh-CN" dirty="0"/>
          </a:p>
          <a:p>
            <a:pPr algn="ctr"/>
            <a:r>
              <a:rPr lang="zh-CN" altLang="en-US" dirty="0"/>
              <a:t>windows可执行文件</a:t>
            </a:r>
            <a:endParaRPr lang="en-US" altLang="zh-CN" dirty="0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D5FD7E06-FB72-42F7-B761-79651183079D}"/>
              </a:ext>
            </a:extLst>
          </p:cNvPr>
          <p:cNvSpPr/>
          <p:nvPr/>
        </p:nvSpPr>
        <p:spPr>
          <a:xfrm>
            <a:off x="6615850" y="4580622"/>
            <a:ext cx="14670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err="1"/>
              <a:t>Matlab</a:t>
            </a:r>
            <a:r>
              <a:rPr lang="en-US" altLang="zh-CN" dirty="0"/>
              <a:t>  </a:t>
            </a:r>
            <a:r>
              <a:rPr lang="zh-CN" altLang="en-US" dirty="0"/>
              <a:t>版本</a:t>
            </a:r>
            <a:endParaRPr lang="en-US" altLang="zh-CN" dirty="0"/>
          </a:p>
          <a:p>
            <a:pPr algn="ctr"/>
            <a:r>
              <a:rPr lang="zh-CN" altLang="en-US" dirty="0"/>
              <a:t>运行较慢</a:t>
            </a:r>
            <a:endParaRPr lang="en-US" altLang="zh-CN" dirty="0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328CA687-DC0D-4090-B895-93E5BD4AC8F7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172462" y="4109503"/>
            <a:ext cx="0" cy="45121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8600C872-B4EA-4693-94AC-B13374D0F539}"/>
              </a:ext>
            </a:extLst>
          </p:cNvPr>
          <p:cNvCxnSpPr>
            <a:cxnSpLocks/>
          </p:cNvCxnSpPr>
          <p:nvPr/>
        </p:nvCxnSpPr>
        <p:spPr>
          <a:xfrm>
            <a:off x="7349384" y="4102049"/>
            <a:ext cx="0" cy="45121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04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圆角矩形 24">
            <a:extLst>
              <a:ext uri="{FF2B5EF4-FFF2-40B4-BE49-F238E27FC236}">
                <a16:creationId xmlns:a16="http://schemas.microsoft.com/office/drawing/2014/main" id="{456A6763-A869-4B7A-8EE0-8DF61CEFB5F4}"/>
              </a:ext>
            </a:extLst>
          </p:cNvPr>
          <p:cNvSpPr/>
          <p:nvPr/>
        </p:nvSpPr>
        <p:spPr>
          <a:xfrm>
            <a:off x="106878" y="1175959"/>
            <a:ext cx="11946577" cy="5480030"/>
          </a:xfrm>
          <a:prstGeom prst="roundRect">
            <a:avLst>
              <a:gd name="adj" fmla="val 5491"/>
            </a:avLst>
          </a:prstGeom>
          <a:noFill/>
          <a:ln w="28575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3D7860D3-1A6B-40CB-BA44-A417E6159258}"/>
              </a:ext>
            </a:extLst>
          </p:cNvPr>
          <p:cNvCxnSpPr>
            <a:cxnSpLocks/>
          </p:cNvCxnSpPr>
          <p:nvPr/>
        </p:nvCxnSpPr>
        <p:spPr>
          <a:xfrm>
            <a:off x="718218" y="767974"/>
            <a:ext cx="11054682" cy="0"/>
          </a:xfrm>
          <a:prstGeom prst="line">
            <a:avLst/>
          </a:prstGeom>
          <a:ln w="38100">
            <a:solidFill>
              <a:srgbClr val="0442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>
            <a:extLst>
              <a:ext uri="{FF2B5EF4-FFF2-40B4-BE49-F238E27FC236}">
                <a16:creationId xmlns:a16="http://schemas.microsoft.com/office/drawing/2014/main" id="{64C90B95-1C30-4EE4-9BFE-C4C01C405968}"/>
              </a:ext>
            </a:extLst>
          </p:cNvPr>
          <p:cNvSpPr/>
          <p:nvPr/>
        </p:nvSpPr>
        <p:spPr>
          <a:xfrm>
            <a:off x="304647" y="-519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标题 1">
            <a:extLst>
              <a:ext uri="{FF2B5EF4-FFF2-40B4-BE49-F238E27FC236}">
                <a16:creationId xmlns:a16="http://schemas.microsoft.com/office/drawing/2014/main" id="{078B4BFA-8C61-4837-98AB-88051284C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18" y="202011"/>
            <a:ext cx="8655953" cy="601075"/>
          </a:xfrm>
        </p:spPr>
        <p:txBody>
          <a:bodyPr/>
          <a:lstStyle/>
          <a:p>
            <a:pPr algn="l"/>
            <a:r>
              <a:rPr lang="zh-CN" altLang="en-US" dirty="0"/>
              <a:t>输入文件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D14E9A8C-0EB5-4E37-BED8-AE2A6E091784}"/>
              </a:ext>
            </a:extLst>
          </p:cNvPr>
          <p:cNvGrpSpPr/>
          <p:nvPr/>
        </p:nvGrpSpPr>
        <p:grpSpPr>
          <a:xfrm>
            <a:off x="279000" y="900740"/>
            <a:ext cx="1766454" cy="874407"/>
            <a:chOff x="-500423" y="17201325"/>
            <a:chExt cx="7588766" cy="9635835"/>
          </a:xfrm>
        </p:grpSpPr>
        <p:sp>
          <p:nvSpPr>
            <p:cNvPr id="52" name="矩形: 圆角 51">
              <a:extLst>
                <a:ext uri="{FF2B5EF4-FFF2-40B4-BE49-F238E27FC236}">
                  <a16:creationId xmlns:a16="http://schemas.microsoft.com/office/drawing/2014/main" id="{B525AD74-B6BF-45DA-9BE7-98FA99896D68}"/>
                </a:ext>
              </a:extLst>
            </p:cNvPr>
            <p:cNvSpPr/>
            <p:nvPr/>
          </p:nvSpPr>
          <p:spPr>
            <a:xfrm>
              <a:off x="-380811" y="18192164"/>
              <a:ext cx="7349543" cy="4423930"/>
            </a:xfrm>
            <a:prstGeom prst="roundRect">
              <a:avLst>
                <a:gd name="adj" fmla="val 8296"/>
              </a:avLst>
            </a:prstGeom>
            <a:gradFill>
              <a:gsLst>
                <a:gs pos="0">
                  <a:schemeClr val="bg1"/>
                </a:gs>
                <a:gs pos="78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  <a:effectLst>
              <a:outerShdw blurRad="50800" dist="38100" dir="27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64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03466CA-7959-4EE0-8E4A-01DA67FE328D}"/>
                </a:ext>
              </a:extLst>
            </p:cNvPr>
            <p:cNvSpPr/>
            <p:nvPr/>
          </p:nvSpPr>
          <p:spPr>
            <a:xfrm>
              <a:off x="-500423" y="17201325"/>
              <a:ext cx="7588766" cy="96358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121917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环境文件</a:t>
              </a:r>
              <a:r>
                <a:rPr lang="en-US" altLang="zh-CN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(.env)</a:t>
              </a:r>
              <a:endParaRPr lang="zh-CN" altLang="en-US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130BF9CD-3EB6-4E4A-B417-DA543615E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47" y="1577410"/>
            <a:ext cx="5400943" cy="493218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D133EDA-4C4C-40B3-A391-ABB8CA00B2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4776" y="1606816"/>
            <a:ext cx="5849493" cy="5049173"/>
          </a:xfrm>
          <a:prstGeom prst="rect">
            <a:avLst/>
          </a:prstGeom>
        </p:spPr>
      </p:pic>
      <p:grpSp>
        <p:nvGrpSpPr>
          <p:cNvPr id="49" name="组合 48">
            <a:extLst>
              <a:ext uri="{FF2B5EF4-FFF2-40B4-BE49-F238E27FC236}">
                <a16:creationId xmlns:a16="http://schemas.microsoft.com/office/drawing/2014/main" id="{9565E1D3-31D6-4D10-B1CF-6350610D541C}"/>
              </a:ext>
            </a:extLst>
          </p:cNvPr>
          <p:cNvGrpSpPr/>
          <p:nvPr/>
        </p:nvGrpSpPr>
        <p:grpSpPr>
          <a:xfrm>
            <a:off x="7851299" y="877684"/>
            <a:ext cx="1766454" cy="491365"/>
            <a:chOff x="-500423" y="17201325"/>
            <a:chExt cx="7588766" cy="5414769"/>
          </a:xfrm>
        </p:grpSpPr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11A8B715-BF18-46AF-8779-FF40E97A6E9F}"/>
                </a:ext>
              </a:extLst>
            </p:cNvPr>
            <p:cNvSpPr/>
            <p:nvPr/>
          </p:nvSpPr>
          <p:spPr>
            <a:xfrm>
              <a:off x="-380811" y="18192164"/>
              <a:ext cx="7349543" cy="4423930"/>
            </a:xfrm>
            <a:prstGeom prst="roundRect">
              <a:avLst>
                <a:gd name="adj" fmla="val 8296"/>
              </a:avLst>
            </a:prstGeom>
            <a:gradFill>
              <a:gsLst>
                <a:gs pos="0">
                  <a:schemeClr val="bg1"/>
                </a:gs>
                <a:gs pos="78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  <a:effectLst>
              <a:outerShdw blurRad="50800" dist="38100" dir="27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64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01EDE80F-CB15-44B4-A13A-62E803CAE0FF}"/>
                </a:ext>
              </a:extLst>
            </p:cNvPr>
            <p:cNvSpPr/>
            <p:nvPr/>
          </p:nvSpPr>
          <p:spPr>
            <a:xfrm>
              <a:off x="-500423" y="17201325"/>
              <a:ext cx="7588766" cy="50570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121917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地形文件</a:t>
              </a:r>
              <a:r>
                <a:rPr lang="en-US" altLang="zh-CN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(.env)</a:t>
              </a:r>
              <a:endParaRPr lang="zh-CN" altLang="en-US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9" name="矩形 58">
            <a:extLst>
              <a:ext uri="{FF2B5EF4-FFF2-40B4-BE49-F238E27FC236}">
                <a16:creationId xmlns:a16="http://schemas.microsoft.com/office/drawing/2014/main" id="{0897B590-23DA-4EBB-8F65-0206BB50D990}"/>
              </a:ext>
            </a:extLst>
          </p:cNvPr>
          <p:cNvSpPr/>
          <p:nvPr/>
        </p:nvSpPr>
        <p:spPr>
          <a:xfrm>
            <a:off x="7543448" y="1912970"/>
            <a:ext cx="36614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根据</a:t>
            </a:r>
            <a:r>
              <a:rPr lang="en-US" altLang="zh-CN" dirty="0"/>
              <a:t>source &amp; receiver </a:t>
            </a:r>
            <a:r>
              <a:rPr lang="zh-CN" altLang="en-US" dirty="0"/>
              <a:t>的具体位置，通过全球地形文件获取得到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6023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3D7860D3-1A6B-40CB-BA44-A417E6159258}"/>
              </a:ext>
            </a:extLst>
          </p:cNvPr>
          <p:cNvCxnSpPr>
            <a:cxnSpLocks/>
          </p:cNvCxnSpPr>
          <p:nvPr/>
        </p:nvCxnSpPr>
        <p:spPr>
          <a:xfrm>
            <a:off x="718218" y="767974"/>
            <a:ext cx="11054682" cy="0"/>
          </a:xfrm>
          <a:prstGeom prst="line">
            <a:avLst/>
          </a:prstGeom>
          <a:ln w="38100">
            <a:solidFill>
              <a:srgbClr val="0442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>
            <a:extLst>
              <a:ext uri="{FF2B5EF4-FFF2-40B4-BE49-F238E27FC236}">
                <a16:creationId xmlns:a16="http://schemas.microsoft.com/office/drawing/2014/main" id="{64C90B95-1C30-4EE4-9BFE-C4C01C405968}"/>
              </a:ext>
            </a:extLst>
          </p:cNvPr>
          <p:cNvSpPr/>
          <p:nvPr/>
        </p:nvSpPr>
        <p:spPr>
          <a:xfrm>
            <a:off x="304647" y="-519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标题 1">
            <a:extLst>
              <a:ext uri="{FF2B5EF4-FFF2-40B4-BE49-F238E27FC236}">
                <a16:creationId xmlns:a16="http://schemas.microsoft.com/office/drawing/2014/main" id="{078B4BFA-8C61-4837-98AB-88051284C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18" y="202011"/>
            <a:ext cx="8655953" cy="601075"/>
          </a:xfrm>
        </p:spPr>
        <p:txBody>
          <a:bodyPr/>
          <a:lstStyle/>
          <a:p>
            <a:pPr algn="l"/>
            <a:r>
              <a:rPr lang="zh-CN" altLang="en-US" dirty="0">
                <a:solidFill>
                  <a:srgbClr val="3F3F3F"/>
                </a:solidFill>
                <a:latin typeface="Arial"/>
                <a:ea typeface="Microsoft YaHei"/>
              </a:rPr>
              <a:t>初步设计思路 </a:t>
            </a:r>
            <a:r>
              <a:rPr lang="en-US" altLang="zh-CN" dirty="0">
                <a:solidFill>
                  <a:srgbClr val="3F3F3F"/>
                </a:solidFill>
                <a:latin typeface="Arial"/>
                <a:ea typeface="Microsoft YaHei"/>
              </a:rPr>
              <a:t>1 </a:t>
            </a:r>
            <a:endParaRPr lang="zh-CN" altLang="en-US" dirty="0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9E6EE17-4906-4186-B48E-9FC6BD5E95DB}"/>
              </a:ext>
            </a:extLst>
          </p:cNvPr>
          <p:cNvGrpSpPr/>
          <p:nvPr/>
        </p:nvGrpSpPr>
        <p:grpSpPr>
          <a:xfrm>
            <a:off x="1393305" y="1316523"/>
            <a:ext cx="9036274" cy="3202916"/>
            <a:chOff x="337897" y="1824275"/>
            <a:chExt cx="9036274" cy="3202916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2FE5FB7E-693A-45DC-8E9F-FB7B48C215BA}"/>
                </a:ext>
              </a:extLst>
            </p:cNvPr>
            <p:cNvGrpSpPr/>
            <p:nvPr/>
          </p:nvGrpSpPr>
          <p:grpSpPr>
            <a:xfrm>
              <a:off x="1103074" y="1824275"/>
              <a:ext cx="1845339" cy="486125"/>
              <a:chOff x="-516539" y="17259069"/>
              <a:chExt cx="7588764" cy="5357025"/>
            </a:xfrm>
          </p:grpSpPr>
          <p:sp>
            <p:nvSpPr>
              <p:cNvPr id="10" name="矩形: 圆角 9">
                <a:extLst>
                  <a:ext uri="{FF2B5EF4-FFF2-40B4-BE49-F238E27FC236}">
                    <a16:creationId xmlns:a16="http://schemas.microsoft.com/office/drawing/2014/main" id="{08E48EAA-AD8D-4ABE-B85B-5A92D2EA446A}"/>
                  </a:ext>
                </a:extLst>
              </p:cNvPr>
              <p:cNvSpPr/>
              <p:nvPr/>
            </p:nvSpPr>
            <p:spPr>
              <a:xfrm>
                <a:off x="-380811" y="18192164"/>
                <a:ext cx="7349543" cy="4423930"/>
              </a:xfrm>
              <a:prstGeom prst="roundRect">
                <a:avLst>
                  <a:gd name="adj" fmla="val 8296"/>
                </a:avLst>
              </a:prstGeom>
              <a:gradFill>
                <a:gsLst>
                  <a:gs pos="0">
                    <a:schemeClr val="bg1"/>
                  </a:gs>
                  <a:gs pos="7800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0"/>
              </a:gradFill>
              <a:ln>
                <a:noFill/>
              </a:ln>
              <a:effectLst>
                <a:outerShdw blurRad="50800" dist="38100" dir="27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64"/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04F52501-EC61-4A19-80D4-DA7358E435ED}"/>
                  </a:ext>
                </a:extLst>
              </p:cNvPr>
              <p:cNvSpPr/>
              <p:nvPr/>
            </p:nvSpPr>
            <p:spPr>
              <a:xfrm>
                <a:off x="-516539" y="17259069"/>
                <a:ext cx="7588764" cy="50570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 defTabSz="121917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b="1" dirty="0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模型输入</a:t>
                </a:r>
                <a:endParaRPr lang="en-US" altLang="zh-CN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ADE5C26A-D439-4043-95E4-2162C57F3778}"/>
                </a:ext>
              </a:extLst>
            </p:cNvPr>
            <p:cNvSpPr/>
            <p:nvPr/>
          </p:nvSpPr>
          <p:spPr>
            <a:xfrm>
              <a:off x="337897" y="2636665"/>
              <a:ext cx="2437080" cy="2390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海底密度 </a:t>
              </a:r>
              <a:r>
                <a:rPr lang="en-US" altLang="zh-CN" dirty="0">
                  <a:latin typeface="+mn-ea"/>
                </a:rPr>
                <a:t>ρ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海底声速 </a:t>
              </a:r>
              <a:r>
                <a:rPr lang="en-US" altLang="zh-CN" dirty="0">
                  <a:latin typeface="+mn-ea"/>
                </a:rPr>
                <a:t>c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海底地形 </a:t>
              </a:r>
              <a:r>
                <a:rPr lang="en-US" altLang="zh-CN" dirty="0">
                  <a:latin typeface="+mn-ea"/>
                </a:rPr>
                <a:t>bathy </a:t>
              </a:r>
              <a:endParaRPr lang="zh-CN" altLang="en-US" dirty="0">
                <a:latin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海底衰减系数 </a:t>
              </a:r>
              <a:r>
                <a:rPr lang="en-US" altLang="zh-CN" dirty="0">
                  <a:latin typeface="+mn-ea"/>
                </a:rPr>
                <a:t>α</a:t>
              </a:r>
              <a:endParaRPr lang="zh-CN" altLang="en-US" dirty="0">
                <a:latin typeface="+mn-ea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dirty="0" err="1">
                  <a:latin typeface="+mn-ea"/>
                </a:rPr>
                <a:t>Src</a:t>
              </a:r>
              <a:r>
                <a:rPr lang="en-US" altLang="zh-CN" dirty="0">
                  <a:latin typeface="+mn-ea"/>
                </a:rPr>
                <a:t> &amp; </a:t>
              </a:r>
              <a:r>
                <a:rPr lang="en-US" altLang="zh-CN" dirty="0" err="1">
                  <a:latin typeface="+mn-ea"/>
                </a:rPr>
                <a:t>Rcv</a:t>
              </a:r>
              <a:r>
                <a:rPr lang="en-US" altLang="zh-CN" dirty="0">
                  <a:latin typeface="+mn-ea"/>
                </a:rPr>
                <a:t> </a:t>
              </a:r>
              <a:r>
                <a:rPr lang="zh-CN" altLang="en-US" dirty="0">
                  <a:latin typeface="+mn-ea"/>
                </a:rPr>
                <a:t>位置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声源出射角</a:t>
              </a:r>
              <a:endParaRPr lang="en-US" altLang="zh-CN" dirty="0">
                <a:latin typeface="+mn-ea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dirty="0">
                  <a:latin typeface="+mn-ea"/>
                </a:rPr>
                <a:t>…</a:t>
              </a:r>
              <a:endParaRPr lang="zh-CN" altLang="en-US" dirty="0"/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6469060B-1EFE-4283-9DBB-13BEFC308B43}"/>
                </a:ext>
              </a:extLst>
            </p:cNvPr>
            <p:cNvGrpSpPr/>
            <p:nvPr/>
          </p:nvGrpSpPr>
          <p:grpSpPr>
            <a:xfrm>
              <a:off x="4253218" y="3136572"/>
              <a:ext cx="1845340" cy="479922"/>
              <a:chOff x="-620036" y="17327425"/>
              <a:chExt cx="7588768" cy="5288669"/>
            </a:xfrm>
          </p:grpSpPr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A0CAEB16-BAC6-4CCD-BE24-A8DB1286AD8C}"/>
                  </a:ext>
                </a:extLst>
              </p:cNvPr>
              <p:cNvSpPr/>
              <p:nvPr/>
            </p:nvSpPr>
            <p:spPr>
              <a:xfrm>
                <a:off x="-380811" y="18192164"/>
                <a:ext cx="7349543" cy="4423930"/>
              </a:xfrm>
              <a:prstGeom prst="roundRect">
                <a:avLst>
                  <a:gd name="adj" fmla="val 8296"/>
                </a:avLst>
              </a:prstGeom>
              <a:gradFill>
                <a:gsLst>
                  <a:gs pos="0">
                    <a:schemeClr val="bg1"/>
                  </a:gs>
                  <a:gs pos="7800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0"/>
              </a:gradFill>
              <a:ln>
                <a:noFill/>
              </a:ln>
              <a:effectLst>
                <a:outerShdw blurRad="50800" dist="38100" dir="27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64"/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3253B205-5382-4504-AF16-303CEB3DC976}"/>
                  </a:ext>
                </a:extLst>
              </p:cNvPr>
              <p:cNvSpPr/>
              <p:nvPr/>
            </p:nvSpPr>
            <p:spPr>
              <a:xfrm>
                <a:off x="-620036" y="17327425"/>
                <a:ext cx="7588764" cy="50570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 defTabSz="121917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altLang="zh-CN" b="1" dirty="0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Bellhop</a:t>
                </a:r>
              </a:p>
            </p:txBody>
          </p:sp>
        </p:grp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4261BC8F-9ABE-4F19-9422-B0F937DB1025}"/>
                </a:ext>
              </a:extLst>
            </p:cNvPr>
            <p:cNvCxnSpPr>
              <a:cxnSpLocks/>
            </p:cNvCxnSpPr>
            <p:nvPr/>
          </p:nvCxnSpPr>
          <p:spPr>
            <a:xfrm>
              <a:off x="3892492" y="3429000"/>
              <a:ext cx="360726" cy="0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166EFEAA-0441-42C6-BC64-4127A2F25E65}"/>
                </a:ext>
              </a:extLst>
            </p:cNvPr>
            <p:cNvCxnSpPr>
              <a:cxnSpLocks/>
            </p:cNvCxnSpPr>
            <p:nvPr/>
          </p:nvCxnSpPr>
          <p:spPr>
            <a:xfrm>
              <a:off x="6245559" y="3429000"/>
              <a:ext cx="406911" cy="0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C2F986AC-9D06-4099-BB9D-99BFC620DC9B}"/>
                </a:ext>
              </a:extLst>
            </p:cNvPr>
            <p:cNvSpPr/>
            <p:nvPr/>
          </p:nvSpPr>
          <p:spPr>
            <a:xfrm>
              <a:off x="6937091" y="2816025"/>
              <a:ext cx="2437080" cy="20313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仿真数据 </a:t>
              </a:r>
              <a:r>
                <a:rPr lang="en-US" altLang="zh-CN" dirty="0">
                  <a:latin typeface="+mn-ea"/>
                </a:rPr>
                <a:t>S1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仿真数据 </a:t>
              </a:r>
              <a:r>
                <a:rPr lang="en-US" altLang="zh-CN" dirty="0">
                  <a:latin typeface="+mn-ea"/>
                </a:rPr>
                <a:t>S2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仿真数据 </a:t>
              </a:r>
              <a:r>
                <a:rPr lang="en-US" altLang="zh-CN" dirty="0">
                  <a:latin typeface="+mn-ea"/>
                </a:rPr>
                <a:t>S3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仿真数据 </a:t>
              </a:r>
              <a:r>
                <a:rPr lang="en-US" altLang="zh-CN" dirty="0">
                  <a:latin typeface="+mn-ea"/>
                </a:rPr>
                <a:t>S4</a:t>
              </a:r>
            </a:p>
            <a:p>
              <a:pPr>
                <a:lnSpc>
                  <a:spcPct val="120000"/>
                </a:lnSpc>
              </a:pPr>
              <a:r>
                <a:rPr lang="en-US" altLang="zh-CN" dirty="0">
                  <a:latin typeface="+mn-ea"/>
                </a:rPr>
                <a:t>…</a:t>
              </a:r>
            </a:p>
            <a:p>
              <a:pPr marL="285750" indent="-285750">
                <a:buFont typeface="Wingdings" panose="05000000000000000000" pitchFamily="2" charset="2"/>
                <a:buChar char="l"/>
              </a:pPr>
              <a:endParaRPr lang="zh-CN" altLang="en-US" dirty="0">
                <a:latin typeface="+mn-ea"/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E815FD9B-0C97-4006-97D9-4C8A4F445F13}"/>
                </a:ext>
              </a:extLst>
            </p:cNvPr>
            <p:cNvGrpSpPr/>
            <p:nvPr/>
          </p:nvGrpSpPr>
          <p:grpSpPr>
            <a:xfrm>
              <a:off x="6652470" y="2086085"/>
              <a:ext cx="1845340" cy="479922"/>
              <a:chOff x="-620036" y="17327425"/>
              <a:chExt cx="7588768" cy="5288669"/>
            </a:xfrm>
          </p:grpSpPr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006D6396-CD84-4640-A86B-5C5CEBB2D687}"/>
                  </a:ext>
                </a:extLst>
              </p:cNvPr>
              <p:cNvSpPr/>
              <p:nvPr/>
            </p:nvSpPr>
            <p:spPr>
              <a:xfrm>
                <a:off x="-380811" y="18192164"/>
                <a:ext cx="7349543" cy="4423930"/>
              </a:xfrm>
              <a:prstGeom prst="roundRect">
                <a:avLst>
                  <a:gd name="adj" fmla="val 8296"/>
                </a:avLst>
              </a:prstGeom>
              <a:gradFill>
                <a:gsLst>
                  <a:gs pos="0">
                    <a:schemeClr val="bg1"/>
                  </a:gs>
                  <a:gs pos="7800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0"/>
              </a:gradFill>
              <a:ln>
                <a:noFill/>
              </a:ln>
              <a:effectLst>
                <a:outerShdw blurRad="50800" dist="38100" dir="27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64"/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15021411-A3B5-4E09-A5B6-07C460DFAB08}"/>
                  </a:ext>
                </a:extLst>
              </p:cNvPr>
              <p:cNvSpPr/>
              <p:nvPr/>
            </p:nvSpPr>
            <p:spPr>
              <a:xfrm>
                <a:off x="-620036" y="17327425"/>
                <a:ext cx="7588764" cy="50570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 defTabSz="121917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b="1" dirty="0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网络输入</a:t>
                </a:r>
                <a:endParaRPr lang="en-US" altLang="zh-CN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70E589E7-7538-4B64-996A-5F3B1F41F318}"/>
                </a:ext>
              </a:extLst>
            </p:cNvPr>
            <p:cNvCxnSpPr>
              <a:cxnSpLocks/>
            </p:cNvCxnSpPr>
            <p:nvPr/>
          </p:nvCxnSpPr>
          <p:spPr>
            <a:xfrm>
              <a:off x="2317746" y="3429000"/>
              <a:ext cx="375120" cy="0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4463D2CA-46B3-4F5F-A8B2-2FFA3E4437BF}"/>
                </a:ext>
              </a:extLst>
            </p:cNvPr>
            <p:cNvSpPr/>
            <p:nvPr/>
          </p:nvSpPr>
          <p:spPr>
            <a:xfrm>
              <a:off x="2692866" y="2792098"/>
              <a:ext cx="1199626" cy="17261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系数组</a:t>
              </a:r>
              <a:r>
                <a:rPr lang="en-US" altLang="zh-CN" dirty="0">
                  <a:latin typeface="+mn-ea"/>
                </a:rPr>
                <a:t>P1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系数组</a:t>
              </a:r>
              <a:r>
                <a:rPr lang="en-US" altLang="zh-CN" dirty="0">
                  <a:latin typeface="+mn-ea"/>
                </a:rPr>
                <a:t>P2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系数组</a:t>
              </a:r>
              <a:r>
                <a:rPr lang="en-US" altLang="zh-CN" dirty="0">
                  <a:latin typeface="+mn-ea"/>
                </a:rPr>
                <a:t>P3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系数组</a:t>
              </a:r>
              <a:r>
                <a:rPr lang="en-US" altLang="zh-CN" dirty="0">
                  <a:latin typeface="+mn-ea"/>
                </a:rPr>
                <a:t>P4</a:t>
              </a:r>
            </a:p>
            <a:p>
              <a:pPr>
                <a:lnSpc>
                  <a:spcPct val="120000"/>
                </a:lnSpc>
              </a:pPr>
              <a:r>
                <a:rPr lang="en-US" altLang="zh-CN" dirty="0">
                  <a:latin typeface="+mn-ea"/>
                </a:rPr>
                <a:t>…</a:t>
              </a:r>
              <a:endParaRPr lang="zh-CN" altLang="en-US" dirty="0">
                <a:latin typeface="+mn-ea"/>
              </a:endParaRPr>
            </a:p>
          </p:txBody>
        </p:sp>
      </p:grp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3ACCA088-2008-4DD4-BEBB-9D5434A55475}"/>
              </a:ext>
            </a:extLst>
          </p:cNvPr>
          <p:cNvCxnSpPr>
            <a:cxnSpLocks/>
          </p:cNvCxnSpPr>
          <p:nvPr/>
        </p:nvCxnSpPr>
        <p:spPr>
          <a:xfrm>
            <a:off x="8927584" y="3867666"/>
            <a:ext cx="0" cy="1127796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F58603D3-B574-4975-9311-FE6260B469A1}"/>
              </a:ext>
            </a:extLst>
          </p:cNvPr>
          <p:cNvCxnSpPr>
            <a:cxnSpLocks/>
          </p:cNvCxnSpPr>
          <p:nvPr/>
        </p:nvCxnSpPr>
        <p:spPr>
          <a:xfrm>
            <a:off x="6993622" y="5309712"/>
            <a:ext cx="1149879" cy="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1" name="矩形 40">
            <a:extLst>
              <a:ext uri="{FF2B5EF4-FFF2-40B4-BE49-F238E27FC236}">
                <a16:creationId xmlns:a16="http://schemas.microsoft.com/office/drawing/2014/main" id="{8458F5D8-B675-4419-8F19-E6443BB7EFDF}"/>
              </a:ext>
            </a:extLst>
          </p:cNvPr>
          <p:cNvSpPr/>
          <p:nvPr/>
        </p:nvSpPr>
        <p:spPr>
          <a:xfrm>
            <a:off x="8970271" y="4087170"/>
            <a:ext cx="1977362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latin typeface="+mn-ea"/>
              </a:rPr>
              <a:t>80 % </a:t>
            </a:r>
            <a:r>
              <a:rPr lang="zh-CN" altLang="en-US" dirty="0">
                <a:latin typeface="+mn-ea"/>
              </a:rPr>
              <a:t>作训练集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8501BD79-57E4-46FD-B09B-D2090404D532}"/>
              </a:ext>
            </a:extLst>
          </p:cNvPr>
          <p:cNvSpPr/>
          <p:nvPr/>
        </p:nvSpPr>
        <p:spPr>
          <a:xfrm>
            <a:off x="8362622" y="5111421"/>
            <a:ext cx="1129924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ea"/>
              </a:rPr>
              <a:t>反演网络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FE21F585-0303-43B7-83E8-374955013E71}"/>
              </a:ext>
            </a:extLst>
          </p:cNvPr>
          <p:cNvSpPr/>
          <p:nvPr/>
        </p:nvSpPr>
        <p:spPr>
          <a:xfrm>
            <a:off x="4176284" y="5141443"/>
            <a:ext cx="28055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+mn-ea"/>
              </a:rPr>
              <a:t>20% </a:t>
            </a:r>
            <a:r>
              <a:rPr lang="zh-CN" altLang="en-US" dirty="0">
                <a:latin typeface="+mn-ea"/>
              </a:rPr>
              <a:t>仿真及实测作测试集</a:t>
            </a:r>
            <a:endParaRPr lang="zh-CN" altLang="en-US" dirty="0"/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A58BB537-93A4-4979-8BF9-F76BFBBFDDE6}"/>
              </a:ext>
            </a:extLst>
          </p:cNvPr>
          <p:cNvGrpSpPr/>
          <p:nvPr/>
        </p:nvGrpSpPr>
        <p:grpSpPr>
          <a:xfrm>
            <a:off x="7891885" y="5983593"/>
            <a:ext cx="2437079" cy="874407"/>
            <a:chOff x="-620036" y="17327425"/>
            <a:chExt cx="7588768" cy="9635835"/>
          </a:xfrm>
        </p:grpSpPr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7D6837F3-1128-4955-8DDF-A053815C8060}"/>
                </a:ext>
              </a:extLst>
            </p:cNvPr>
            <p:cNvSpPr/>
            <p:nvPr/>
          </p:nvSpPr>
          <p:spPr>
            <a:xfrm>
              <a:off x="-380811" y="18192164"/>
              <a:ext cx="7349543" cy="4423930"/>
            </a:xfrm>
            <a:prstGeom prst="roundRect">
              <a:avLst>
                <a:gd name="adj" fmla="val 8296"/>
              </a:avLst>
            </a:prstGeom>
            <a:gradFill>
              <a:gsLst>
                <a:gs pos="0">
                  <a:schemeClr val="bg1"/>
                </a:gs>
                <a:gs pos="78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  <a:effectLst>
              <a:outerShdw blurRad="50800" dist="38100" dir="27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64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4A379E08-0E95-4CA8-9B25-74B9E8E06F41}"/>
                </a:ext>
              </a:extLst>
            </p:cNvPr>
            <p:cNvSpPr/>
            <p:nvPr/>
          </p:nvSpPr>
          <p:spPr>
            <a:xfrm>
              <a:off x="-620036" y="17327425"/>
              <a:ext cx="7588764" cy="96358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121917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网络输出：海底参数</a:t>
              </a:r>
              <a:endParaRPr lang="en-US" altLang="zh-CN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F81F0742-E8D7-455C-AEF5-52FEE6E2ACE2}"/>
              </a:ext>
            </a:extLst>
          </p:cNvPr>
          <p:cNvCxnSpPr>
            <a:cxnSpLocks/>
          </p:cNvCxnSpPr>
          <p:nvPr/>
        </p:nvCxnSpPr>
        <p:spPr>
          <a:xfrm>
            <a:off x="8948200" y="5508004"/>
            <a:ext cx="0" cy="489689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892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3D7860D3-1A6B-40CB-BA44-A417E6159258}"/>
              </a:ext>
            </a:extLst>
          </p:cNvPr>
          <p:cNvCxnSpPr>
            <a:cxnSpLocks/>
          </p:cNvCxnSpPr>
          <p:nvPr/>
        </p:nvCxnSpPr>
        <p:spPr>
          <a:xfrm>
            <a:off x="718218" y="767974"/>
            <a:ext cx="11054682" cy="0"/>
          </a:xfrm>
          <a:prstGeom prst="line">
            <a:avLst/>
          </a:prstGeom>
          <a:ln w="38100">
            <a:solidFill>
              <a:srgbClr val="0442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>
            <a:extLst>
              <a:ext uri="{FF2B5EF4-FFF2-40B4-BE49-F238E27FC236}">
                <a16:creationId xmlns:a16="http://schemas.microsoft.com/office/drawing/2014/main" id="{64C90B95-1C30-4EE4-9BFE-C4C01C405968}"/>
              </a:ext>
            </a:extLst>
          </p:cNvPr>
          <p:cNvSpPr/>
          <p:nvPr/>
        </p:nvSpPr>
        <p:spPr>
          <a:xfrm>
            <a:off x="304647" y="-519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标题 1">
            <a:extLst>
              <a:ext uri="{FF2B5EF4-FFF2-40B4-BE49-F238E27FC236}">
                <a16:creationId xmlns:a16="http://schemas.microsoft.com/office/drawing/2014/main" id="{078B4BFA-8C61-4837-98AB-88051284C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18" y="202011"/>
            <a:ext cx="8655953" cy="601075"/>
          </a:xfrm>
        </p:spPr>
        <p:txBody>
          <a:bodyPr/>
          <a:lstStyle/>
          <a:p>
            <a:pPr algn="l"/>
            <a:r>
              <a:rPr lang="zh-CN" altLang="en-US" dirty="0">
                <a:solidFill>
                  <a:srgbClr val="3F3F3F"/>
                </a:solidFill>
                <a:latin typeface="Arial"/>
                <a:ea typeface="Microsoft YaHei"/>
              </a:rPr>
              <a:t>初步设计思路 </a:t>
            </a:r>
            <a:r>
              <a:rPr lang="en-US" altLang="zh-CN" dirty="0">
                <a:solidFill>
                  <a:srgbClr val="3F3F3F"/>
                </a:solidFill>
                <a:latin typeface="Arial"/>
                <a:ea typeface="Microsoft YaHei"/>
              </a:rPr>
              <a:t>2 </a:t>
            </a:r>
            <a:endParaRPr lang="zh-CN" altLang="en-US" dirty="0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9E6EE17-4906-4186-B48E-9FC6BD5E95DB}"/>
              </a:ext>
            </a:extLst>
          </p:cNvPr>
          <p:cNvGrpSpPr/>
          <p:nvPr/>
        </p:nvGrpSpPr>
        <p:grpSpPr>
          <a:xfrm>
            <a:off x="646685" y="1275215"/>
            <a:ext cx="9036274" cy="3196713"/>
            <a:chOff x="337897" y="1830478"/>
            <a:chExt cx="9036274" cy="3196713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2FE5FB7E-693A-45DC-8E9F-FB7B48C215BA}"/>
                </a:ext>
              </a:extLst>
            </p:cNvPr>
            <p:cNvGrpSpPr/>
            <p:nvPr/>
          </p:nvGrpSpPr>
          <p:grpSpPr>
            <a:xfrm>
              <a:off x="1077907" y="1830478"/>
              <a:ext cx="1845340" cy="479922"/>
              <a:chOff x="-620036" y="17327425"/>
              <a:chExt cx="7588768" cy="5288669"/>
            </a:xfrm>
          </p:grpSpPr>
          <p:sp>
            <p:nvSpPr>
              <p:cNvPr id="10" name="矩形: 圆角 9">
                <a:extLst>
                  <a:ext uri="{FF2B5EF4-FFF2-40B4-BE49-F238E27FC236}">
                    <a16:creationId xmlns:a16="http://schemas.microsoft.com/office/drawing/2014/main" id="{08E48EAA-AD8D-4ABE-B85B-5A92D2EA446A}"/>
                  </a:ext>
                </a:extLst>
              </p:cNvPr>
              <p:cNvSpPr/>
              <p:nvPr/>
            </p:nvSpPr>
            <p:spPr>
              <a:xfrm>
                <a:off x="-380811" y="18192164"/>
                <a:ext cx="7349543" cy="4423930"/>
              </a:xfrm>
              <a:prstGeom prst="roundRect">
                <a:avLst>
                  <a:gd name="adj" fmla="val 8296"/>
                </a:avLst>
              </a:prstGeom>
              <a:gradFill>
                <a:gsLst>
                  <a:gs pos="0">
                    <a:schemeClr val="bg1"/>
                  </a:gs>
                  <a:gs pos="7800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0"/>
              </a:gradFill>
              <a:ln>
                <a:noFill/>
              </a:ln>
              <a:effectLst>
                <a:outerShdw blurRad="50800" dist="38100" dir="27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64"/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04F52501-EC61-4A19-80D4-DA7358E435ED}"/>
                  </a:ext>
                </a:extLst>
              </p:cNvPr>
              <p:cNvSpPr/>
              <p:nvPr/>
            </p:nvSpPr>
            <p:spPr>
              <a:xfrm>
                <a:off x="-620036" y="17327425"/>
                <a:ext cx="7588764" cy="50570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 defTabSz="121917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b="1" dirty="0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模型输入</a:t>
                </a:r>
                <a:endParaRPr lang="en-US" altLang="zh-CN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ADE5C26A-D439-4043-95E4-2162C57F3778}"/>
                </a:ext>
              </a:extLst>
            </p:cNvPr>
            <p:cNvSpPr/>
            <p:nvPr/>
          </p:nvSpPr>
          <p:spPr>
            <a:xfrm>
              <a:off x="337897" y="2636665"/>
              <a:ext cx="2437080" cy="2390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海底密度 </a:t>
              </a:r>
              <a:r>
                <a:rPr lang="en-US" altLang="zh-CN" dirty="0">
                  <a:latin typeface="+mn-ea"/>
                </a:rPr>
                <a:t>ρ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海底声速 </a:t>
              </a:r>
              <a:r>
                <a:rPr lang="en-US" altLang="zh-CN" dirty="0">
                  <a:latin typeface="+mn-ea"/>
                </a:rPr>
                <a:t>c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海底地形 </a:t>
              </a:r>
              <a:r>
                <a:rPr lang="en-US" altLang="zh-CN" dirty="0">
                  <a:latin typeface="+mn-ea"/>
                </a:rPr>
                <a:t>bathy </a:t>
              </a:r>
              <a:endParaRPr lang="zh-CN" altLang="en-US" dirty="0">
                <a:latin typeface="+mn-ea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海底衰减系数 </a:t>
              </a:r>
              <a:r>
                <a:rPr lang="en-US" altLang="zh-CN" dirty="0">
                  <a:latin typeface="+mn-ea"/>
                </a:rPr>
                <a:t>α</a:t>
              </a:r>
              <a:endParaRPr lang="zh-CN" altLang="en-US" dirty="0">
                <a:latin typeface="+mn-ea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dirty="0" err="1">
                  <a:latin typeface="+mn-ea"/>
                </a:rPr>
                <a:t>Src</a:t>
              </a:r>
              <a:r>
                <a:rPr lang="en-US" altLang="zh-CN" dirty="0">
                  <a:latin typeface="+mn-ea"/>
                </a:rPr>
                <a:t> &amp; </a:t>
              </a:r>
              <a:r>
                <a:rPr lang="en-US" altLang="zh-CN" dirty="0" err="1">
                  <a:latin typeface="+mn-ea"/>
                </a:rPr>
                <a:t>Rcv</a:t>
              </a:r>
              <a:r>
                <a:rPr lang="en-US" altLang="zh-CN" dirty="0">
                  <a:latin typeface="+mn-ea"/>
                </a:rPr>
                <a:t> </a:t>
              </a:r>
              <a:r>
                <a:rPr lang="zh-CN" altLang="en-US" dirty="0">
                  <a:latin typeface="+mn-ea"/>
                </a:rPr>
                <a:t>位置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声源出射角</a:t>
              </a:r>
              <a:endParaRPr lang="en-US" altLang="zh-CN" dirty="0">
                <a:latin typeface="+mn-ea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dirty="0">
                  <a:latin typeface="+mn-ea"/>
                </a:rPr>
                <a:t>…</a:t>
              </a:r>
              <a:endParaRPr lang="zh-CN" altLang="en-US" dirty="0"/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6469060B-1EFE-4283-9DBB-13BEFC308B43}"/>
                </a:ext>
              </a:extLst>
            </p:cNvPr>
            <p:cNvGrpSpPr/>
            <p:nvPr/>
          </p:nvGrpSpPr>
          <p:grpSpPr>
            <a:xfrm>
              <a:off x="4253218" y="3136572"/>
              <a:ext cx="1845340" cy="479922"/>
              <a:chOff x="-620036" y="17327425"/>
              <a:chExt cx="7588768" cy="5288669"/>
            </a:xfrm>
          </p:grpSpPr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A0CAEB16-BAC6-4CCD-BE24-A8DB1286AD8C}"/>
                  </a:ext>
                </a:extLst>
              </p:cNvPr>
              <p:cNvSpPr/>
              <p:nvPr/>
            </p:nvSpPr>
            <p:spPr>
              <a:xfrm>
                <a:off x="-380811" y="18192164"/>
                <a:ext cx="7349543" cy="4423930"/>
              </a:xfrm>
              <a:prstGeom prst="roundRect">
                <a:avLst>
                  <a:gd name="adj" fmla="val 8296"/>
                </a:avLst>
              </a:prstGeom>
              <a:gradFill>
                <a:gsLst>
                  <a:gs pos="0">
                    <a:schemeClr val="bg1"/>
                  </a:gs>
                  <a:gs pos="7800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0"/>
              </a:gradFill>
              <a:ln>
                <a:noFill/>
              </a:ln>
              <a:effectLst>
                <a:outerShdw blurRad="50800" dist="38100" dir="27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64"/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3253B205-5382-4504-AF16-303CEB3DC976}"/>
                  </a:ext>
                </a:extLst>
              </p:cNvPr>
              <p:cNvSpPr/>
              <p:nvPr/>
            </p:nvSpPr>
            <p:spPr>
              <a:xfrm>
                <a:off x="-620036" y="17327425"/>
                <a:ext cx="7588764" cy="50570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 defTabSz="121917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altLang="zh-CN" b="1" dirty="0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Bellhop</a:t>
                </a:r>
              </a:p>
            </p:txBody>
          </p:sp>
        </p:grp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4261BC8F-9ABE-4F19-9422-B0F937DB1025}"/>
                </a:ext>
              </a:extLst>
            </p:cNvPr>
            <p:cNvCxnSpPr>
              <a:cxnSpLocks/>
            </p:cNvCxnSpPr>
            <p:nvPr/>
          </p:nvCxnSpPr>
          <p:spPr>
            <a:xfrm>
              <a:off x="3892492" y="3429000"/>
              <a:ext cx="360726" cy="0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166EFEAA-0441-42C6-BC64-4127A2F25E65}"/>
                </a:ext>
              </a:extLst>
            </p:cNvPr>
            <p:cNvCxnSpPr>
              <a:cxnSpLocks/>
            </p:cNvCxnSpPr>
            <p:nvPr/>
          </p:nvCxnSpPr>
          <p:spPr>
            <a:xfrm>
              <a:off x="6245559" y="3429000"/>
              <a:ext cx="406911" cy="0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C2F986AC-9D06-4099-BB9D-99BFC620DC9B}"/>
                </a:ext>
              </a:extLst>
            </p:cNvPr>
            <p:cNvSpPr/>
            <p:nvPr/>
          </p:nvSpPr>
          <p:spPr>
            <a:xfrm>
              <a:off x="6937091" y="2816025"/>
              <a:ext cx="2437080" cy="20313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仿真数据 </a:t>
              </a:r>
              <a:r>
                <a:rPr lang="en-US" altLang="zh-CN" dirty="0">
                  <a:latin typeface="+mn-ea"/>
                </a:rPr>
                <a:t>S1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仿真数据 </a:t>
              </a:r>
              <a:r>
                <a:rPr lang="en-US" altLang="zh-CN" dirty="0">
                  <a:latin typeface="+mn-ea"/>
                </a:rPr>
                <a:t>S2 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仿真数据 </a:t>
              </a:r>
              <a:r>
                <a:rPr lang="en-US" altLang="zh-CN" dirty="0">
                  <a:latin typeface="+mn-ea"/>
                </a:rPr>
                <a:t>S3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仿真数据 </a:t>
              </a:r>
              <a:r>
                <a:rPr lang="en-US" altLang="zh-CN" dirty="0">
                  <a:latin typeface="+mn-ea"/>
                </a:rPr>
                <a:t>S4</a:t>
              </a:r>
            </a:p>
            <a:p>
              <a:pPr>
                <a:lnSpc>
                  <a:spcPct val="120000"/>
                </a:lnSpc>
              </a:pPr>
              <a:r>
                <a:rPr lang="en-US" altLang="zh-CN" dirty="0">
                  <a:latin typeface="+mn-ea"/>
                </a:rPr>
                <a:t>…</a:t>
              </a:r>
            </a:p>
            <a:p>
              <a:pPr marL="285750" indent="-285750">
                <a:buFont typeface="Wingdings" panose="05000000000000000000" pitchFamily="2" charset="2"/>
                <a:buChar char="l"/>
              </a:pPr>
              <a:endParaRPr lang="zh-CN" altLang="en-US" dirty="0">
                <a:latin typeface="+mn-ea"/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E815FD9B-0C97-4006-97D9-4C8A4F445F13}"/>
                </a:ext>
              </a:extLst>
            </p:cNvPr>
            <p:cNvGrpSpPr/>
            <p:nvPr/>
          </p:nvGrpSpPr>
          <p:grpSpPr>
            <a:xfrm>
              <a:off x="6652470" y="2086085"/>
              <a:ext cx="1845340" cy="479922"/>
              <a:chOff x="-620036" y="17327425"/>
              <a:chExt cx="7588768" cy="5288669"/>
            </a:xfrm>
          </p:grpSpPr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006D6396-CD84-4640-A86B-5C5CEBB2D687}"/>
                  </a:ext>
                </a:extLst>
              </p:cNvPr>
              <p:cNvSpPr/>
              <p:nvPr/>
            </p:nvSpPr>
            <p:spPr>
              <a:xfrm>
                <a:off x="-380811" y="18192164"/>
                <a:ext cx="7349543" cy="4423930"/>
              </a:xfrm>
              <a:prstGeom prst="roundRect">
                <a:avLst>
                  <a:gd name="adj" fmla="val 8296"/>
                </a:avLst>
              </a:prstGeom>
              <a:gradFill>
                <a:gsLst>
                  <a:gs pos="0">
                    <a:schemeClr val="bg1"/>
                  </a:gs>
                  <a:gs pos="7800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0"/>
              </a:gradFill>
              <a:ln>
                <a:noFill/>
              </a:ln>
              <a:effectLst>
                <a:outerShdw blurRad="50800" dist="38100" dir="27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64"/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15021411-A3B5-4E09-A5B6-07C460DFAB08}"/>
                  </a:ext>
                </a:extLst>
              </p:cNvPr>
              <p:cNvSpPr/>
              <p:nvPr/>
            </p:nvSpPr>
            <p:spPr>
              <a:xfrm>
                <a:off x="-620036" y="17327425"/>
                <a:ext cx="7588764" cy="50570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 defTabSz="1219170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b="1" dirty="0">
                    <a:solidFill>
                      <a:srgbClr val="002060"/>
                    </a:solidFill>
                    <a:latin typeface="微软雅黑" pitchFamily="34" charset="-122"/>
                    <a:ea typeface="微软雅黑" pitchFamily="34" charset="-122"/>
                  </a:rPr>
                  <a:t>模型输出</a:t>
                </a:r>
                <a:endParaRPr lang="en-US" altLang="zh-CN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70E589E7-7538-4B64-996A-5F3B1F41F318}"/>
                </a:ext>
              </a:extLst>
            </p:cNvPr>
            <p:cNvCxnSpPr>
              <a:cxnSpLocks/>
            </p:cNvCxnSpPr>
            <p:nvPr/>
          </p:nvCxnSpPr>
          <p:spPr>
            <a:xfrm>
              <a:off x="2317746" y="3429000"/>
              <a:ext cx="375120" cy="0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4463D2CA-46B3-4F5F-A8B2-2FFA3E4437BF}"/>
                </a:ext>
              </a:extLst>
            </p:cNvPr>
            <p:cNvSpPr/>
            <p:nvPr/>
          </p:nvSpPr>
          <p:spPr>
            <a:xfrm>
              <a:off x="2692866" y="2792098"/>
              <a:ext cx="1199626" cy="17261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系数组</a:t>
              </a:r>
              <a:r>
                <a:rPr lang="en-US" altLang="zh-CN" dirty="0">
                  <a:latin typeface="+mn-ea"/>
                </a:rPr>
                <a:t>P1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系数组</a:t>
              </a:r>
              <a:r>
                <a:rPr lang="en-US" altLang="zh-CN" dirty="0">
                  <a:latin typeface="+mn-ea"/>
                </a:rPr>
                <a:t>P2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系数组</a:t>
              </a:r>
              <a:r>
                <a:rPr lang="en-US" altLang="zh-CN" dirty="0">
                  <a:latin typeface="+mn-ea"/>
                </a:rPr>
                <a:t>P3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latin typeface="+mn-ea"/>
                </a:rPr>
                <a:t>系数组</a:t>
              </a:r>
              <a:r>
                <a:rPr lang="en-US" altLang="zh-CN" dirty="0">
                  <a:latin typeface="+mn-ea"/>
                </a:rPr>
                <a:t>P4</a:t>
              </a:r>
            </a:p>
            <a:p>
              <a:pPr>
                <a:lnSpc>
                  <a:spcPct val="120000"/>
                </a:lnSpc>
              </a:pPr>
              <a:r>
                <a:rPr lang="en-US" altLang="zh-CN" dirty="0">
                  <a:latin typeface="+mn-ea"/>
                </a:rPr>
                <a:t>…</a:t>
              </a:r>
              <a:endParaRPr lang="zh-CN" altLang="en-US" dirty="0">
                <a:latin typeface="+mn-ea"/>
              </a:endParaRPr>
            </a:p>
          </p:txBody>
        </p:sp>
      </p:grp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F58603D3-B574-4975-9311-FE6260B469A1}"/>
              </a:ext>
            </a:extLst>
          </p:cNvPr>
          <p:cNvCxnSpPr>
            <a:cxnSpLocks/>
          </p:cNvCxnSpPr>
          <p:nvPr/>
        </p:nvCxnSpPr>
        <p:spPr>
          <a:xfrm>
            <a:off x="5354766" y="4794237"/>
            <a:ext cx="599813" cy="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1" name="矩形 40">
            <a:extLst>
              <a:ext uri="{FF2B5EF4-FFF2-40B4-BE49-F238E27FC236}">
                <a16:creationId xmlns:a16="http://schemas.microsoft.com/office/drawing/2014/main" id="{8458F5D8-B675-4419-8F19-E6443BB7EFDF}"/>
              </a:ext>
            </a:extLst>
          </p:cNvPr>
          <p:cNvSpPr/>
          <p:nvPr/>
        </p:nvSpPr>
        <p:spPr>
          <a:xfrm>
            <a:off x="8126136" y="4615907"/>
            <a:ext cx="1977362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ea"/>
              </a:rPr>
              <a:t>海底参数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FE21F585-0303-43B7-83E8-374955013E71}"/>
              </a:ext>
            </a:extLst>
          </p:cNvPr>
          <p:cNvSpPr/>
          <p:nvPr/>
        </p:nvSpPr>
        <p:spPr>
          <a:xfrm>
            <a:off x="6081987" y="5749763"/>
            <a:ext cx="20441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+mn-ea"/>
              </a:rPr>
              <a:t>80%</a:t>
            </a:r>
            <a:r>
              <a:rPr lang="zh-CN" altLang="en-US" dirty="0">
                <a:latin typeface="+mn-ea"/>
              </a:rPr>
              <a:t>的实测作训练</a:t>
            </a:r>
            <a:endParaRPr lang="zh-CN" altLang="en-US" dirty="0"/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8DF9F47E-6772-4698-AA22-8A833A809D66}"/>
              </a:ext>
            </a:extLst>
          </p:cNvPr>
          <p:cNvGrpSpPr/>
          <p:nvPr/>
        </p:nvGrpSpPr>
        <p:grpSpPr>
          <a:xfrm>
            <a:off x="2514658" y="4537436"/>
            <a:ext cx="2531536" cy="874407"/>
            <a:chOff x="-620036" y="17327425"/>
            <a:chExt cx="7588768" cy="9635835"/>
          </a:xfrm>
        </p:grpSpPr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F43464C1-1D4C-4AA0-957D-EFD84E97DDC8}"/>
                </a:ext>
              </a:extLst>
            </p:cNvPr>
            <p:cNvSpPr/>
            <p:nvPr/>
          </p:nvSpPr>
          <p:spPr>
            <a:xfrm>
              <a:off x="-380811" y="18192164"/>
              <a:ext cx="7349543" cy="4423930"/>
            </a:xfrm>
            <a:prstGeom prst="roundRect">
              <a:avLst>
                <a:gd name="adj" fmla="val 8296"/>
              </a:avLst>
            </a:prstGeom>
            <a:gradFill>
              <a:gsLst>
                <a:gs pos="0">
                  <a:schemeClr val="bg1"/>
                </a:gs>
                <a:gs pos="78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  <a:effectLst>
              <a:outerShdw blurRad="50800" dist="38100" dir="27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64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FE1B37C5-B737-4A64-8E1D-DDFDDA54D523}"/>
                </a:ext>
              </a:extLst>
            </p:cNvPr>
            <p:cNvSpPr/>
            <p:nvPr/>
          </p:nvSpPr>
          <p:spPr>
            <a:xfrm>
              <a:off x="-620036" y="17327425"/>
              <a:ext cx="7588764" cy="96358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121917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b="1" dirty="0">
                  <a:solidFill>
                    <a:srgbClr val="002060"/>
                  </a:solidFill>
                  <a:latin typeface="微软雅黑" pitchFamily="34" charset="-122"/>
                  <a:ea typeface="微软雅黑" pitchFamily="34" charset="-122"/>
                </a:rPr>
                <a:t>网络输入：实测数据</a:t>
              </a:r>
              <a:endParaRPr lang="en-US" altLang="zh-CN" b="1" dirty="0">
                <a:solidFill>
                  <a:srgbClr val="00206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6" name="矩形 35">
            <a:extLst>
              <a:ext uri="{FF2B5EF4-FFF2-40B4-BE49-F238E27FC236}">
                <a16:creationId xmlns:a16="http://schemas.microsoft.com/office/drawing/2014/main" id="{2DE87073-DC4E-4B24-93D4-79CD13C16187}"/>
              </a:ext>
            </a:extLst>
          </p:cNvPr>
          <p:cNvSpPr/>
          <p:nvPr/>
        </p:nvSpPr>
        <p:spPr>
          <a:xfrm>
            <a:off x="6157127" y="4621156"/>
            <a:ext cx="1317464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ea"/>
              </a:rPr>
              <a:t>反演网络</a:t>
            </a: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FD60B77C-4488-4A23-9E85-E16C3D321EB7}"/>
              </a:ext>
            </a:extLst>
          </p:cNvPr>
          <p:cNvCxnSpPr>
            <a:cxnSpLocks/>
          </p:cNvCxnSpPr>
          <p:nvPr/>
        </p:nvCxnSpPr>
        <p:spPr>
          <a:xfrm>
            <a:off x="7386299" y="4794237"/>
            <a:ext cx="599813" cy="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684BCBC3-D2A8-43D6-8826-85E4BF9E6B31}"/>
              </a:ext>
            </a:extLst>
          </p:cNvPr>
          <p:cNvCxnSpPr>
            <a:cxnSpLocks/>
          </p:cNvCxnSpPr>
          <p:nvPr/>
        </p:nvCxnSpPr>
        <p:spPr>
          <a:xfrm flipV="1">
            <a:off x="6745688" y="5103497"/>
            <a:ext cx="0" cy="546542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04BF29C5-A970-4929-AF7A-118B67A9E3E1}"/>
              </a:ext>
            </a:extLst>
          </p:cNvPr>
          <p:cNvCxnSpPr>
            <a:cxnSpLocks/>
          </p:cNvCxnSpPr>
          <p:nvPr/>
        </p:nvCxnSpPr>
        <p:spPr>
          <a:xfrm flipH="1">
            <a:off x="7019430" y="3963013"/>
            <a:ext cx="666775" cy="508915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5E6E32AD-C86C-467F-B7FE-8CA9CD3F18D4}"/>
              </a:ext>
            </a:extLst>
          </p:cNvPr>
          <p:cNvSpPr/>
          <p:nvPr/>
        </p:nvSpPr>
        <p:spPr>
          <a:xfrm>
            <a:off x="7105475" y="2236835"/>
            <a:ext cx="2998023" cy="17051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6A9D73B0-C892-4719-9EFC-3AD8646C5FF9}"/>
              </a:ext>
            </a:extLst>
          </p:cNvPr>
          <p:cNvSpPr/>
          <p:nvPr/>
        </p:nvSpPr>
        <p:spPr>
          <a:xfrm>
            <a:off x="9015960" y="2841925"/>
            <a:ext cx="1246730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latin typeface="+mn-ea"/>
              </a:rPr>
              <a:t>20%</a:t>
            </a:r>
            <a:r>
              <a:rPr lang="zh-CN" altLang="en-US" dirty="0">
                <a:latin typeface="+mn-ea"/>
              </a:rPr>
              <a:t>实测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A2A2899-076A-4B69-87BB-707D085BA2F2}"/>
              </a:ext>
            </a:extLst>
          </p:cNvPr>
          <p:cNvSpPr/>
          <p:nvPr/>
        </p:nvSpPr>
        <p:spPr>
          <a:xfrm>
            <a:off x="7661963" y="4007254"/>
            <a:ext cx="978698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ea"/>
              </a:rPr>
              <a:t>测试集</a:t>
            </a:r>
          </a:p>
        </p:txBody>
      </p:sp>
    </p:spTree>
    <p:extLst>
      <p:ext uri="{BB962C8B-B14F-4D97-AF65-F5344CB8AC3E}">
        <p14:creationId xmlns:p14="http://schemas.microsoft.com/office/powerpoint/2010/main" val="2725603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浙江大学母版色彩">
      <a:dk1>
        <a:srgbClr val="3F3F3F"/>
      </a:dk1>
      <a:lt1>
        <a:srgbClr val="FFFFFF"/>
      </a:lt1>
      <a:dk2>
        <a:srgbClr val="003F88"/>
      </a:dk2>
      <a:lt2>
        <a:srgbClr val="D8D8D8"/>
      </a:lt2>
      <a:accent1>
        <a:srgbClr val="FFD54F"/>
      </a:accent1>
      <a:accent2>
        <a:srgbClr val="006EB6"/>
      </a:accent2>
      <a:accent3>
        <a:srgbClr val="B01F24"/>
      </a:accent3>
      <a:accent4>
        <a:srgbClr val="616161"/>
      </a:accent4>
      <a:accent5>
        <a:srgbClr val="7F7F7F"/>
      </a:accent5>
      <a:accent6>
        <a:srgbClr val="ACACAC"/>
      </a:accent6>
      <a:hlink>
        <a:srgbClr val="1F1F1F"/>
      </a:hlink>
      <a:folHlink>
        <a:srgbClr val="BFBFBF"/>
      </a:folHlink>
    </a:clrScheme>
    <a:fontScheme name="hnguc2yk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ctr">
        <a:normAutofit/>
      </a:bodyPr>
      <a:lstStyle>
        <a:defPPr algn="l">
          <a:lnSpc>
            <a:spcPct val="125000"/>
          </a:lnSpc>
          <a:spcAft>
            <a:spcPts val="500"/>
          </a:spcAft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1589</TotalTime>
  <Words>377</Words>
  <Application>Microsoft Office PowerPoint</Application>
  <PresentationFormat>宽屏</PresentationFormat>
  <Paragraphs>89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</vt:i4>
      </vt:variant>
    </vt:vector>
  </HeadingPairs>
  <TitlesOfParts>
    <vt:vector size="18" baseType="lpstr">
      <vt:lpstr>等线</vt:lpstr>
      <vt:lpstr>方正粗雅宋简体</vt:lpstr>
      <vt:lpstr>方正准雅宋简体</vt:lpstr>
      <vt:lpstr>宋体</vt:lpstr>
      <vt:lpstr>微软雅黑</vt:lpstr>
      <vt:lpstr>微软雅黑</vt:lpstr>
      <vt:lpstr>Arial</vt:lpstr>
      <vt:lpstr>Calibri</vt:lpstr>
      <vt:lpstr>Century Gothic</vt:lpstr>
      <vt:lpstr>Segoe UI</vt:lpstr>
      <vt:lpstr>Segoe UI Light</vt:lpstr>
      <vt:lpstr>Wingdings</vt:lpstr>
      <vt:lpstr>Office 主题​​</vt:lpstr>
      <vt:lpstr>1_OfficePLUS</vt:lpstr>
      <vt:lpstr>Bellhop 的基本使用</vt:lpstr>
      <vt:lpstr>输入文件</vt:lpstr>
      <vt:lpstr>初步设计思路 1 </vt:lpstr>
      <vt:lpstr>初步设计思路 2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Lynn Fu</dc:creator>
  <cp:lastModifiedBy>Administrator</cp:lastModifiedBy>
  <cp:revision>111</cp:revision>
  <dcterms:created xsi:type="dcterms:W3CDTF">2019-04-08T08:24:31Z</dcterms:created>
  <dcterms:modified xsi:type="dcterms:W3CDTF">2021-11-24T10:51:17Z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2019-04-13T09:12:31.5970499Z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c1efdefd-7163-4249-a0d1-35a0735e084a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